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2" r:id="rId2"/>
    <p:sldId id="256" r:id="rId3"/>
    <p:sldId id="259" r:id="rId4"/>
    <p:sldId id="260" r:id="rId5"/>
    <p:sldId id="261" r:id="rId6"/>
    <p:sldId id="266" r:id="rId7"/>
    <p:sldId id="262" r:id="rId8"/>
    <p:sldId id="263" r:id="rId9"/>
    <p:sldId id="264" r:id="rId10"/>
    <p:sldId id="265" r:id="rId11"/>
    <p:sldId id="267" r:id="rId12"/>
    <p:sldId id="268" r:id="rId13"/>
    <p:sldId id="269" r:id="rId14"/>
    <p:sldId id="271" r:id="rId15"/>
    <p:sldId id="272" r:id="rId16"/>
    <p:sldId id="273" r:id="rId17"/>
    <p:sldId id="274" r:id="rId18"/>
    <p:sldId id="275" r:id="rId19"/>
    <p:sldId id="276" r:id="rId20"/>
    <p:sldId id="277" r:id="rId21"/>
    <p:sldId id="270" r:id="rId22"/>
    <p:sldId id="278" r:id="rId23"/>
    <p:sldId id="279" r:id="rId24"/>
    <p:sldId id="280"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F2C811"/>
    <a:srgbClr val="D3AD0B"/>
    <a:srgbClr val="DEB60C"/>
    <a:srgbClr val="F8E284"/>
    <a:srgbClr val="F6D960"/>
    <a:srgbClr val="FBE55F"/>
    <a:srgbClr val="C7D0DC"/>
    <a:srgbClr val="DDE2E8"/>
    <a:srgbClr val="C0C7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9" d="100"/>
          <a:sy n="109"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bg1">
                <a:lumMod val="85000"/>
              </a:schemeClr>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581-41EB-960B-2A04E17BE891}"/>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581-41EB-960B-2A04E17BE891}"/>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81-41EB-960B-2A04E17BE891}"/>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581-41EB-960B-2A04E17BE891}"/>
                </c:ext>
              </c:extLst>
            </c:dLbl>
            <c:spPr>
              <a:noFill/>
              <a:ln>
                <a:noFill/>
              </a:ln>
              <a:effectLst/>
            </c:spPr>
            <c:txPr>
              <a:bodyPr rot="0" spcFirstLastPara="1" vertOverflow="ellipsis" vert="horz" wrap="square" lIns="38100" tIns="19050" rIns="38100" bIns="19050" anchor="ctr" anchorCtr="1">
                <a:spAutoFit/>
              </a:bodyPr>
              <a:lstStyle/>
              <a:p>
                <a:pPr>
                  <a:defRPr sz="4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B581-41EB-960B-2A04E17BE891}"/>
            </c:ext>
          </c:extLst>
        </c:ser>
        <c:dLbls>
          <c:showLegendKey val="0"/>
          <c:showVal val="0"/>
          <c:showCatName val="0"/>
          <c:showSerName val="0"/>
          <c:showPercent val="0"/>
          <c:showBubbleSize val="0"/>
        </c:dLbls>
        <c:gapWidth val="182"/>
        <c:axId val="641788984"/>
        <c:axId val="641791280"/>
      </c:barChart>
      <c:catAx>
        <c:axId val="6417889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alpha val="48000"/>
                  </a:schemeClr>
                </a:solidFill>
                <a:latin typeface="+mn-lt"/>
                <a:ea typeface="+mn-ea"/>
                <a:cs typeface="+mn-cs"/>
              </a:defRPr>
            </a:pPr>
            <a:endParaRPr lang="es-ES"/>
          </a:p>
        </c:txPr>
        <c:crossAx val="641791280"/>
        <c:crosses val="autoZero"/>
        <c:auto val="1"/>
        <c:lblAlgn val="ctr"/>
        <c:lblOffset val="100"/>
        <c:noMultiLvlLbl val="0"/>
      </c:catAx>
      <c:valAx>
        <c:axId val="64179128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417889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1-EC26-49AB-AEB6-8478CCEC5C45}"/>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3-EC26-49AB-AEB6-8478CCEC5C4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97D-443E-9C0B-6D13C9E7A492}"/>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2-EC26-49AB-AEB6-8478CCEC5C45}"/>
              </c:ext>
            </c:extLst>
          </c:dPt>
          <c:dLbls>
            <c:spPr>
              <a:solidFill>
                <a:schemeClr val="bg1"/>
              </a:solidFill>
              <a:ln>
                <a:noFill/>
              </a:ln>
              <a:effectLst/>
            </c:spPr>
            <c:txPr>
              <a:bodyPr rot="0" spcFirstLastPara="1" vertOverflow="ellipsis" vert="horz" wrap="square" lIns="38100" tIns="19050" rIns="38100" bIns="19050" anchor="ctr" anchorCtr="1">
                <a:spAutoFit/>
              </a:bodyPr>
              <a:lstStyle/>
              <a:p>
                <a:pPr>
                  <a:defRPr sz="400" b="0" i="0" u="none" strike="noStrike" kern="1200" baseline="0">
                    <a:solidFill>
                      <a:schemeClr val="tx1">
                        <a:lumMod val="75000"/>
                        <a:lumOff val="25000"/>
                        <a:alpha val="36000"/>
                      </a:schemeClr>
                    </a:solidFill>
                    <a:latin typeface="+mn-lt"/>
                    <a:ea typeface="+mn-ea"/>
                    <a:cs typeface="+mn-cs"/>
                  </a:defRPr>
                </a:pPr>
                <a:endParaRPr lang="es-E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EC26-49AB-AEB6-8478CCEC5C45}"/>
            </c:ext>
          </c:extLst>
        </c:ser>
        <c:dLbls>
          <c:showLegendKey val="0"/>
          <c:showVal val="0"/>
          <c:showCatName val="0"/>
          <c:showSerName val="0"/>
          <c:showPercent val="0"/>
          <c:showBubbleSize val="0"/>
          <c:showLeaderLines val="1"/>
        </c:dLbls>
        <c:firstSliceAng val="0"/>
        <c:holeSize val="3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5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3-AE40-42DE-A1FD-414C0806EB20}"/>
              </c:ext>
            </c:extLst>
          </c:dPt>
          <c:dPt>
            <c:idx val="1"/>
            <c:bubble3D val="0"/>
            <c:spPr>
              <a:solidFill>
                <a:schemeClr val="bg1">
                  <a:lumMod val="85000"/>
                  <a:alpha val="54000"/>
                </a:schemeClr>
              </a:solidFill>
              <a:ln w="19050">
                <a:noFill/>
              </a:ln>
              <a:effectLst/>
            </c:spPr>
            <c:extLst>
              <c:ext xmlns:c16="http://schemas.microsoft.com/office/drawing/2014/chart" uri="{C3380CC4-5D6E-409C-BE32-E72D297353CC}">
                <c16:uniqueId val="{00000002-AE40-42DE-A1FD-414C0806EB20}"/>
              </c:ext>
            </c:extLst>
          </c:dPt>
          <c:dPt>
            <c:idx val="2"/>
            <c:bubble3D val="0"/>
            <c:spPr>
              <a:noFill/>
              <a:ln w="19050">
                <a:noFill/>
              </a:ln>
              <a:effectLst/>
            </c:spPr>
            <c:extLst>
              <c:ext xmlns:c16="http://schemas.microsoft.com/office/drawing/2014/chart" uri="{C3380CC4-5D6E-409C-BE32-E72D297353CC}">
                <c16:uniqueId val="{00000001-AE40-42DE-A1FD-414C0806EB20}"/>
              </c:ext>
            </c:extLst>
          </c:dPt>
          <c:dPt>
            <c:idx val="3"/>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4-AE40-42DE-A1FD-414C0806EB20}"/>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0-AE40-42DE-A1FD-414C0806EB20}"/>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85000"/>
                  <a:alpha val="54000"/>
                </a:schemeClr>
              </a:solidFill>
              <a:ln w="19050">
                <a:noFill/>
              </a:ln>
              <a:effectLst/>
            </c:spPr>
            <c:extLst>
              <c:ext xmlns:c16="http://schemas.microsoft.com/office/drawing/2014/chart" uri="{C3380CC4-5D6E-409C-BE32-E72D297353CC}">
                <c16:uniqueId val="{00000001-D820-46B2-9092-0B27968C62B0}"/>
              </c:ext>
            </c:extLst>
          </c:dPt>
          <c:dPt>
            <c:idx val="1"/>
            <c:bubble3D val="0"/>
            <c:spPr>
              <a:solidFill>
                <a:schemeClr val="bg1">
                  <a:lumMod val="85000"/>
                  <a:alpha val="54000"/>
                </a:schemeClr>
              </a:solidFill>
              <a:ln w="19050">
                <a:noFill/>
              </a:ln>
              <a:effectLst/>
            </c:spPr>
            <c:extLst>
              <c:ext xmlns:c16="http://schemas.microsoft.com/office/drawing/2014/chart" uri="{C3380CC4-5D6E-409C-BE32-E72D297353CC}">
                <c16:uniqueId val="{00000003-D820-46B2-9092-0B27968C62B0}"/>
              </c:ext>
            </c:extLst>
          </c:dPt>
          <c:dPt>
            <c:idx val="2"/>
            <c:bubble3D val="0"/>
            <c:spPr>
              <a:noFill/>
              <a:ln w="19050">
                <a:noFill/>
              </a:ln>
              <a:effectLst/>
            </c:spPr>
            <c:extLst>
              <c:ext xmlns:c16="http://schemas.microsoft.com/office/drawing/2014/chart" uri="{C3380CC4-5D6E-409C-BE32-E72D297353CC}">
                <c16:uniqueId val="{00000005-D820-46B2-9092-0B27968C62B0}"/>
              </c:ext>
            </c:extLst>
          </c:dPt>
          <c:dPt>
            <c:idx val="3"/>
            <c:bubble3D val="0"/>
            <c:spPr>
              <a:solidFill>
                <a:schemeClr val="bg1">
                  <a:lumMod val="65000"/>
                </a:schemeClr>
              </a:solidFill>
              <a:ln w="19050">
                <a:noFill/>
              </a:ln>
              <a:effectLst/>
            </c:spPr>
            <c:extLst>
              <c:ext xmlns:c16="http://schemas.microsoft.com/office/drawing/2014/chart" uri="{C3380CC4-5D6E-409C-BE32-E72D297353CC}">
                <c16:uniqueId val="{00000007-D820-46B2-9092-0B27968C62B0}"/>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D820-46B2-9092-0B27968C62B0}"/>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500854675665321E-2"/>
          <c:y val="0.11155126527242225"/>
          <c:w val="0.92932793143929349"/>
          <c:h val="0.74723457466388898"/>
        </c:manualLayout>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E05B-4A34-AADD-79F358F10CCC}"/>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tx1">
                    <a:lumMod val="65000"/>
                    <a:lumOff val="35000"/>
                  </a:schemeClr>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1"/>
        <c:axPos val="l"/>
        <c:numFmt formatCode="General" sourceLinked="1"/>
        <c:majorTickMark val="none"/>
        <c:minorTickMark val="none"/>
        <c:tickLblPos val="nextTo"/>
        <c:crossAx val="63893102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85000"/>
                </a:schemeClr>
              </a:solidFill>
              <a:ln w="19050">
                <a:noFill/>
              </a:ln>
              <a:effectLst/>
            </c:spPr>
            <c:extLst>
              <c:ext xmlns:c16="http://schemas.microsoft.com/office/drawing/2014/chart" uri="{C3380CC4-5D6E-409C-BE32-E72D297353CC}">
                <c16:uniqueId val="{00000001-CD0D-40D1-A2E8-D242C0F71690}"/>
              </c:ext>
            </c:extLst>
          </c:dPt>
          <c:dPt>
            <c:idx val="1"/>
            <c:bubble3D val="0"/>
            <c:spPr>
              <a:solidFill>
                <a:schemeClr val="bg2"/>
              </a:solidFill>
              <a:ln w="19050">
                <a:noFill/>
              </a:ln>
              <a:effectLst/>
            </c:spPr>
            <c:extLst>
              <c:ext xmlns:c16="http://schemas.microsoft.com/office/drawing/2014/chart" uri="{C3380CC4-5D6E-409C-BE32-E72D297353CC}">
                <c16:uniqueId val="{00000003-CD0D-40D1-A2E8-D242C0F71690}"/>
              </c:ext>
            </c:extLst>
          </c:dPt>
          <c:dPt>
            <c:idx val="2"/>
            <c:bubble3D val="0"/>
            <c:spPr>
              <a:solidFill>
                <a:schemeClr val="accent3"/>
              </a:solidFill>
              <a:ln w="19050">
                <a:noFill/>
              </a:ln>
              <a:effectLst/>
            </c:spPr>
            <c:extLst>
              <c:ext xmlns:c16="http://schemas.microsoft.com/office/drawing/2014/chart" uri="{C3380CC4-5D6E-409C-BE32-E72D297353CC}">
                <c16:uniqueId val="{00000005-CD0D-40D1-A2E8-D242C0F71690}"/>
              </c:ext>
            </c:extLst>
          </c:dPt>
          <c:dPt>
            <c:idx val="3"/>
            <c:bubble3D val="0"/>
            <c:spPr>
              <a:solidFill>
                <a:schemeClr val="bg1">
                  <a:lumMod val="75000"/>
                </a:schemeClr>
              </a:solidFill>
              <a:ln w="19050">
                <a:noFill/>
              </a:ln>
              <a:effectLst/>
            </c:spPr>
            <c:extLst>
              <c:ext xmlns:c16="http://schemas.microsoft.com/office/drawing/2014/chart" uri="{C3380CC4-5D6E-409C-BE32-E72D297353CC}">
                <c16:uniqueId val="{00000007-CD0D-40D1-A2E8-D242C0F71690}"/>
              </c:ext>
            </c:extLst>
          </c:dPt>
          <c:dLbls>
            <c:spPr>
              <a:solidFill>
                <a:schemeClr val="bg1"/>
              </a:solidFill>
              <a:ln>
                <a:noFill/>
              </a:ln>
              <a:effectLst/>
            </c:spPr>
            <c:txPr>
              <a:bodyPr rot="0" spcFirstLastPara="1" vertOverflow="ellipsis" vert="horz" wrap="square" lIns="38100" tIns="19050" rIns="38100" bIns="19050" anchor="ctr" anchorCtr="1">
                <a:spAutoFit/>
              </a:bodyPr>
              <a:lstStyle/>
              <a:p>
                <a:pPr>
                  <a:defRPr sz="400" b="0" i="0" u="none" strike="noStrike" kern="1200" baseline="0">
                    <a:solidFill>
                      <a:schemeClr val="tx1">
                        <a:lumMod val="75000"/>
                        <a:lumOff val="25000"/>
                        <a:alpha val="36000"/>
                      </a:schemeClr>
                    </a:solidFill>
                    <a:latin typeface="+mn-lt"/>
                    <a:ea typeface="+mn-ea"/>
                    <a:cs typeface="+mn-cs"/>
                  </a:defRPr>
                </a:pPr>
                <a:endParaRPr lang="es-E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CD0D-40D1-A2E8-D242C0F71690}"/>
            </c:ext>
          </c:extLst>
        </c:ser>
        <c:dLbls>
          <c:showLegendKey val="0"/>
          <c:showVal val="0"/>
          <c:showCatName val="0"/>
          <c:showSerName val="0"/>
          <c:showPercent val="0"/>
          <c:showBubbleSize val="0"/>
          <c:showLeaderLines val="1"/>
        </c:dLbls>
        <c:firstSliceAng val="0"/>
        <c:holeSize val="66"/>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5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433677100316509E-2"/>
          <c:y val="0.15013240022697183"/>
          <c:w val="0.89157354740034556"/>
          <c:h val="0.65981309214711903"/>
        </c:manualLayout>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5046-47D8-998A-5A755DFDC89B}"/>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tx1">
                    <a:lumMod val="65000"/>
                    <a:lumOff val="35000"/>
                  </a:schemeClr>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1"/>
        <c:axPos val="l"/>
        <c:majorGridlines>
          <c:spPr>
            <a:ln w="9525" cap="flat" cmpd="sng" algn="ctr">
              <a:solidFill>
                <a:schemeClr val="tx1">
                  <a:lumMod val="50000"/>
                  <a:lumOff val="50000"/>
                  <a:alpha val="10000"/>
                </a:schemeClr>
              </a:solidFill>
              <a:round/>
            </a:ln>
            <a:effectLst/>
          </c:spPr>
        </c:majorGridlines>
        <c:numFmt formatCode="General" sourceLinked="1"/>
        <c:majorTickMark val="none"/>
        <c:minorTickMark val="none"/>
        <c:tickLblPos val="nextTo"/>
        <c:crossAx val="63893102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bg1">
                <a:lumMod val="95000"/>
                <a:alpha val="18000"/>
              </a:schemeClr>
            </a:solidFill>
            <a:ln>
              <a:noFill/>
            </a:ln>
            <a:effectLst/>
          </c:spPr>
          <c:invertIfNegative val="0"/>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69FF-4E9E-BD49-2EBEDD4AFA5D}"/>
            </c:ext>
          </c:extLst>
        </c:ser>
        <c:dLbls>
          <c:showLegendKey val="0"/>
          <c:showVal val="0"/>
          <c:showCatName val="0"/>
          <c:showSerName val="0"/>
          <c:showPercent val="0"/>
          <c:showBubbleSize val="0"/>
        </c:dLbls>
        <c:gapWidth val="26"/>
        <c:axId val="638931024"/>
        <c:axId val="638929384"/>
      </c:barChart>
      <c:dateAx>
        <c:axId val="638931024"/>
        <c:scaling>
          <c:orientation val="minMax"/>
        </c:scaling>
        <c:delete val="0"/>
        <c:axPos val="b"/>
        <c:numFmt formatCode="m/d/yyyy"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1"/>
        <c:axPos val="l"/>
        <c:majorGridlines>
          <c:spPr>
            <a:ln w="9525" cap="flat" cmpd="sng" algn="ctr">
              <a:solidFill>
                <a:schemeClr val="tx1">
                  <a:lumMod val="50000"/>
                  <a:lumOff val="50000"/>
                  <a:alpha val="10000"/>
                </a:schemeClr>
              </a:solidFill>
              <a:round/>
            </a:ln>
            <a:effectLst/>
          </c:spPr>
        </c:majorGridlines>
        <c:numFmt formatCode="General" sourceLinked="1"/>
        <c:majorTickMark val="none"/>
        <c:minorTickMark val="none"/>
        <c:tickLblPos val="nextTo"/>
        <c:crossAx val="638931024"/>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Sales</c:v>
                </c:pt>
              </c:strCache>
            </c:strRef>
          </c:tx>
          <c:spPr>
            <a:solidFill>
              <a:schemeClr val="bg1">
                <a:lumMod val="85000"/>
              </a:schemeClr>
            </a:solidFill>
            <a:ln w="19050">
              <a:noFill/>
            </a:ln>
            <a:effectLst/>
          </c:spPr>
          <c:invertIfNegative val="0"/>
          <c:dPt>
            <c:idx val="0"/>
            <c:invertIfNegative val="0"/>
            <c:bubble3D val="0"/>
            <c:spPr>
              <a:solidFill>
                <a:schemeClr val="bg1">
                  <a:lumMod val="85000"/>
                </a:schemeClr>
              </a:solidFill>
              <a:ln w="19050">
                <a:noFill/>
              </a:ln>
              <a:effectLst/>
            </c:spPr>
            <c:extLst>
              <c:ext xmlns:c16="http://schemas.microsoft.com/office/drawing/2014/chart" uri="{C3380CC4-5D6E-409C-BE32-E72D297353CC}">
                <c16:uniqueId val="{00000001-16B1-4681-82AD-972C9C0C40A1}"/>
              </c:ext>
            </c:extLst>
          </c:dPt>
          <c:dPt>
            <c:idx val="1"/>
            <c:invertIfNegative val="0"/>
            <c:bubble3D val="0"/>
            <c:spPr>
              <a:solidFill>
                <a:schemeClr val="bg1">
                  <a:lumMod val="85000"/>
                </a:schemeClr>
              </a:solidFill>
              <a:ln w="19050">
                <a:noFill/>
              </a:ln>
              <a:effectLst/>
            </c:spPr>
            <c:extLst>
              <c:ext xmlns:c16="http://schemas.microsoft.com/office/drawing/2014/chart" uri="{C3380CC4-5D6E-409C-BE32-E72D297353CC}">
                <c16:uniqueId val="{00000003-16B1-4681-82AD-972C9C0C40A1}"/>
              </c:ext>
            </c:extLst>
          </c:dPt>
          <c:dPt>
            <c:idx val="2"/>
            <c:invertIfNegative val="0"/>
            <c:bubble3D val="0"/>
            <c:spPr>
              <a:solidFill>
                <a:schemeClr val="bg1">
                  <a:lumMod val="85000"/>
                </a:schemeClr>
              </a:solidFill>
              <a:ln w="19050">
                <a:noFill/>
              </a:ln>
              <a:effectLst/>
            </c:spPr>
            <c:extLst>
              <c:ext xmlns:c16="http://schemas.microsoft.com/office/drawing/2014/chart" uri="{C3380CC4-5D6E-409C-BE32-E72D297353CC}">
                <c16:uniqueId val="{00000005-16B1-4681-82AD-972C9C0C40A1}"/>
              </c:ext>
            </c:extLst>
          </c:dPt>
          <c:dPt>
            <c:idx val="3"/>
            <c:invertIfNegative val="0"/>
            <c:bubble3D val="0"/>
            <c:spPr>
              <a:solidFill>
                <a:schemeClr val="bg1">
                  <a:lumMod val="85000"/>
                </a:schemeClr>
              </a:solidFill>
              <a:ln w="19050">
                <a:noFill/>
              </a:ln>
              <a:effectLst/>
            </c:spPr>
            <c:extLst>
              <c:ext xmlns:c16="http://schemas.microsoft.com/office/drawing/2014/chart" uri="{C3380CC4-5D6E-409C-BE32-E72D297353CC}">
                <c16:uniqueId val="{00000007-16B1-4681-82AD-972C9C0C40A1}"/>
              </c:ext>
            </c:extLst>
          </c:dPt>
          <c:dLbls>
            <c:spPr>
              <a:solidFill>
                <a:schemeClr val="bg1"/>
              </a:solid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lumMod val="85000"/>
                        <a:lumOff val="15000"/>
                        <a:alpha val="36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16B1-4681-82AD-972C9C0C40A1}"/>
            </c:ext>
          </c:extLst>
        </c:ser>
        <c:dLbls>
          <c:showLegendKey val="0"/>
          <c:showVal val="0"/>
          <c:showCatName val="0"/>
          <c:showSerName val="0"/>
          <c:showPercent val="0"/>
          <c:showBubbleSize val="0"/>
        </c:dLbls>
        <c:gapWidth val="26"/>
        <c:axId val="509330696"/>
        <c:axId val="509329712"/>
      </c:barChart>
      <c:valAx>
        <c:axId val="509329712"/>
        <c:scaling>
          <c:orientation val="minMax"/>
        </c:scaling>
        <c:delete val="1"/>
        <c:axPos val="t"/>
        <c:numFmt formatCode="General" sourceLinked="1"/>
        <c:majorTickMark val="out"/>
        <c:minorTickMark val="none"/>
        <c:tickLblPos val="nextTo"/>
        <c:crossAx val="509330696"/>
        <c:crosses val="autoZero"/>
        <c:crossBetween val="between"/>
      </c:valAx>
      <c:catAx>
        <c:axId val="50933069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bg1">
                    <a:lumMod val="65000"/>
                  </a:schemeClr>
                </a:solidFill>
                <a:latin typeface="+mn-lt"/>
                <a:ea typeface="+mn-ea"/>
                <a:cs typeface="+mn-cs"/>
              </a:defRPr>
            </a:pPr>
            <a:endParaRPr lang="es-ES"/>
          </a:p>
        </c:txPr>
        <c:crossAx val="509329712"/>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85000"/>
                  <a:alpha val="54000"/>
                </a:schemeClr>
              </a:solidFill>
              <a:ln w="19050">
                <a:noFill/>
              </a:ln>
              <a:effectLst/>
            </c:spPr>
            <c:extLst>
              <c:ext xmlns:c16="http://schemas.microsoft.com/office/drawing/2014/chart" uri="{C3380CC4-5D6E-409C-BE32-E72D297353CC}">
                <c16:uniqueId val="{00000001-6E65-43BF-B289-6AE76116F02A}"/>
              </c:ext>
            </c:extLst>
          </c:dPt>
          <c:dPt>
            <c:idx val="1"/>
            <c:bubble3D val="0"/>
            <c:spPr>
              <a:solidFill>
                <a:schemeClr val="bg1">
                  <a:lumMod val="85000"/>
                  <a:alpha val="54000"/>
                </a:schemeClr>
              </a:solidFill>
              <a:ln w="19050">
                <a:noFill/>
              </a:ln>
              <a:effectLst/>
            </c:spPr>
            <c:extLst>
              <c:ext xmlns:c16="http://schemas.microsoft.com/office/drawing/2014/chart" uri="{C3380CC4-5D6E-409C-BE32-E72D297353CC}">
                <c16:uniqueId val="{00000003-6E65-43BF-B289-6AE76116F02A}"/>
              </c:ext>
            </c:extLst>
          </c:dPt>
          <c:dPt>
            <c:idx val="2"/>
            <c:bubble3D val="0"/>
            <c:spPr>
              <a:noFill/>
              <a:ln w="19050">
                <a:noFill/>
              </a:ln>
              <a:effectLst/>
            </c:spPr>
            <c:extLst>
              <c:ext xmlns:c16="http://schemas.microsoft.com/office/drawing/2014/chart" uri="{C3380CC4-5D6E-409C-BE32-E72D297353CC}">
                <c16:uniqueId val="{00000005-6E65-43BF-B289-6AE76116F02A}"/>
              </c:ext>
            </c:extLst>
          </c:dPt>
          <c:dPt>
            <c:idx val="3"/>
            <c:bubble3D val="0"/>
            <c:spPr>
              <a:solidFill>
                <a:schemeClr val="bg1">
                  <a:lumMod val="65000"/>
                </a:schemeClr>
              </a:solidFill>
              <a:ln w="19050">
                <a:noFill/>
              </a:ln>
              <a:effectLst/>
            </c:spPr>
            <c:extLst>
              <c:ext xmlns:c16="http://schemas.microsoft.com/office/drawing/2014/chart" uri="{C3380CC4-5D6E-409C-BE32-E72D297353CC}">
                <c16:uniqueId val="{00000007-6E65-43BF-B289-6AE76116F02A}"/>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6E65-43BF-B289-6AE76116F02A}"/>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gradFill>
                <a:gsLst>
                  <a:gs pos="6000">
                    <a:schemeClr val="bg1">
                      <a:lumMod val="65000"/>
                    </a:schemeClr>
                  </a:gs>
                  <a:gs pos="57000">
                    <a:srgbClr val="F2C811"/>
                  </a:gs>
                </a:gsLst>
                <a:lin ang="0" scaled="1"/>
              </a:gradFill>
              <a:ln w="19050">
                <a:noFill/>
              </a:ln>
              <a:effectLst/>
            </c:spPr>
            <c:extLst>
              <c:ext xmlns:c16="http://schemas.microsoft.com/office/drawing/2014/chart" uri="{C3380CC4-5D6E-409C-BE32-E72D297353CC}">
                <c16:uniqueId val="{00000001-EFAB-463C-A61A-D2E1E6D0EADE}"/>
              </c:ext>
            </c:extLst>
          </c:dPt>
          <c:dPt>
            <c:idx val="1"/>
            <c:bubble3D val="0"/>
            <c:spPr>
              <a:solidFill>
                <a:schemeClr val="tx1">
                  <a:lumMod val="75000"/>
                  <a:lumOff val="25000"/>
                </a:schemeClr>
              </a:solidFill>
              <a:ln w="19050">
                <a:noFill/>
              </a:ln>
              <a:effectLst/>
            </c:spPr>
            <c:extLst>
              <c:ext xmlns:c16="http://schemas.microsoft.com/office/drawing/2014/chart" uri="{C3380CC4-5D6E-409C-BE32-E72D297353CC}">
                <c16:uniqueId val="{00000003-EFAB-463C-A61A-D2E1E6D0EADE}"/>
              </c:ext>
            </c:extLst>
          </c:dPt>
          <c:dPt>
            <c:idx val="2"/>
            <c:bubble3D val="0"/>
            <c:spPr>
              <a:noFill/>
              <a:ln w="19050">
                <a:noFill/>
              </a:ln>
              <a:effectLst/>
            </c:spPr>
            <c:extLst>
              <c:ext xmlns:c16="http://schemas.microsoft.com/office/drawing/2014/chart" uri="{C3380CC4-5D6E-409C-BE32-E72D297353CC}">
                <c16:uniqueId val="{00000005-EFAB-463C-A61A-D2E1E6D0EADE}"/>
              </c:ext>
            </c:extLst>
          </c:dPt>
          <c:dPt>
            <c:idx val="3"/>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7-EFAB-463C-A61A-D2E1E6D0EADE}"/>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EFAB-463C-A61A-D2E1E6D0EADE}"/>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tx1">
                  <a:lumMod val="75000"/>
                  <a:lumOff val="25000"/>
                  <a:alpha val="54000"/>
                </a:schemeClr>
              </a:solidFill>
              <a:ln w="19050">
                <a:noFill/>
              </a:ln>
              <a:effectLst/>
            </c:spPr>
            <c:extLst>
              <c:ext xmlns:c16="http://schemas.microsoft.com/office/drawing/2014/chart" uri="{C3380CC4-5D6E-409C-BE32-E72D297353CC}">
                <c16:uniqueId val="{00000001-9A75-431D-90F3-DA071E161A59}"/>
              </c:ext>
            </c:extLst>
          </c:dPt>
          <c:dPt>
            <c:idx val="1"/>
            <c:bubble3D val="0"/>
            <c:spPr>
              <a:solidFill>
                <a:schemeClr val="tx1">
                  <a:lumMod val="75000"/>
                  <a:lumOff val="25000"/>
                  <a:alpha val="54000"/>
                </a:schemeClr>
              </a:solidFill>
              <a:ln w="19050">
                <a:noFill/>
              </a:ln>
              <a:effectLst/>
            </c:spPr>
            <c:extLst>
              <c:ext xmlns:c16="http://schemas.microsoft.com/office/drawing/2014/chart" uri="{C3380CC4-5D6E-409C-BE32-E72D297353CC}">
                <c16:uniqueId val="{00000003-9A75-431D-90F3-DA071E161A59}"/>
              </c:ext>
            </c:extLst>
          </c:dPt>
          <c:dPt>
            <c:idx val="2"/>
            <c:bubble3D val="0"/>
            <c:spPr>
              <a:noFill/>
              <a:ln w="19050">
                <a:noFill/>
              </a:ln>
              <a:effectLst/>
            </c:spPr>
            <c:extLst>
              <c:ext xmlns:c16="http://schemas.microsoft.com/office/drawing/2014/chart" uri="{C3380CC4-5D6E-409C-BE32-E72D297353CC}">
                <c16:uniqueId val="{00000005-9A75-431D-90F3-DA071E161A59}"/>
              </c:ext>
            </c:extLst>
          </c:dPt>
          <c:dPt>
            <c:idx val="3"/>
            <c:bubble3D val="0"/>
            <c:spPr>
              <a:solidFill>
                <a:srgbClr val="F2C811"/>
              </a:solidFill>
              <a:ln w="19050">
                <a:noFill/>
              </a:ln>
              <a:effectLst/>
            </c:spPr>
            <c:extLst>
              <c:ext xmlns:c16="http://schemas.microsoft.com/office/drawing/2014/chart" uri="{C3380CC4-5D6E-409C-BE32-E72D297353CC}">
                <c16:uniqueId val="{00000007-9A75-431D-90F3-DA071E161A59}"/>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9A75-431D-90F3-DA071E161A59}"/>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500854675665321E-2"/>
          <c:y val="0.11155126527242225"/>
          <c:w val="0.92932793143929349"/>
          <c:h val="0.74723457466388898"/>
        </c:manualLayout>
      </c:layout>
      <c:areaChart>
        <c:grouping val="standard"/>
        <c:varyColors val="0"/>
        <c:ser>
          <c:idx val="0"/>
          <c:order val="0"/>
          <c:tx>
            <c:strRef>
              <c:f>Sheet1!$B$1</c:f>
              <c:strCache>
                <c:ptCount val="1"/>
                <c:pt idx="0">
                  <c:v>Series 1</c:v>
                </c:pt>
              </c:strCache>
            </c:strRef>
          </c:tx>
          <c:spPr>
            <a:gradFill flip="none" rotWithShape="1">
              <a:gsLst>
                <a:gs pos="37000">
                  <a:schemeClr val="bg1">
                    <a:lumMod val="95000"/>
                  </a:schemeClr>
                </a:gs>
                <a:gs pos="65000">
                  <a:schemeClr val="bg1">
                    <a:alpha val="38000"/>
                  </a:schemeClr>
                </a:gs>
              </a:gsLst>
              <a:lin ang="0" scaled="1"/>
              <a:tileRect/>
            </a:gra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DCB8-49E2-8862-0718564E7FA1}"/>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out"/>
        <c:minorTickMark val="none"/>
        <c:tickLblPos val="nextTo"/>
        <c:spPr>
          <a:noFill/>
          <a:ln w="9525" cap="flat" cmpd="sng" algn="ctr">
            <a:gradFill>
              <a:gsLst>
                <a:gs pos="36000">
                  <a:schemeClr val="bg1">
                    <a:lumMod val="85000"/>
                  </a:schemeClr>
                </a:gs>
                <a:gs pos="65000">
                  <a:schemeClr val="bg1"/>
                </a:gs>
              </a:gsLst>
              <a:lin ang="5400000" scaled="1"/>
            </a:gradFill>
            <a:round/>
          </a:ln>
          <a:effectLst/>
        </c:spPr>
        <c:txPr>
          <a:bodyPr rot="-60000000" spcFirstLastPara="1" vertOverflow="ellipsis" vert="horz" wrap="square" anchor="ctr" anchorCtr="1"/>
          <a:lstStyle/>
          <a:p>
            <a:pPr>
              <a:defRPr sz="400" b="0" i="0" u="none" strike="noStrike" kern="1200" baseline="0">
                <a:solidFill>
                  <a:schemeClr val="tx1">
                    <a:lumMod val="65000"/>
                    <a:lumOff val="35000"/>
                  </a:schemeClr>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1"/>
        <c:axPos val="l"/>
        <c:numFmt formatCode="General" sourceLinked="1"/>
        <c:majorTickMark val="none"/>
        <c:minorTickMark val="none"/>
        <c:tickLblPos val="nextTo"/>
        <c:crossAx val="63893102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1-6C99-46AD-843D-3DDC3AFB58E7}"/>
              </c:ext>
            </c:extLst>
          </c:dPt>
          <c:dPt>
            <c:idx val="1"/>
            <c:bubble3D val="0"/>
            <c:spPr>
              <a:solidFill>
                <a:schemeClr val="bg1">
                  <a:lumMod val="85000"/>
                  <a:alpha val="54000"/>
                </a:schemeClr>
              </a:solidFill>
              <a:ln w="19050">
                <a:noFill/>
              </a:ln>
              <a:effectLst/>
            </c:spPr>
            <c:extLst>
              <c:ext xmlns:c16="http://schemas.microsoft.com/office/drawing/2014/chart" uri="{C3380CC4-5D6E-409C-BE32-E72D297353CC}">
                <c16:uniqueId val="{00000003-6C99-46AD-843D-3DDC3AFB58E7}"/>
              </c:ext>
            </c:extLst>
          </c:dPt>
          <c:dPt>
            <c:idx val="2"/>
            <c:bubble3D val="0"/>
            <c:spPr>
              <a:noFill/>
              <a:ln w="19050">
                <a:noFill/>
              </a:ln>
              <a:effectLst/>
            </c:spPr>
            <c:extLst>
              <c:ext xmlns:c16="http://schemas.microsoft.com/office/drawing/2014/chart" uri="{C3380CC4-5D6E-409C-BE32-E72D297353CC}">
                <c16:uniqueId val="{00000005-6C99-46AD-843D-3DDC3AFB58E7}"/>
              </c:ext>
            </c:extLst>
          </c:dPt>
          <c:dPt>
            <c:idx val="3"/>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7-6C99-46AD-843D-3DDC3AFB58E7}"/>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6C99-46AD-843D-3DDC3AFB58E7}"/>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85000"/>
                  <a:alpha val="54000"/>
                </a:schemeClr>
              </a:solidFill>
              <a:ln w="19050">
                <a:noFill/>
              </a:ln>
              <a:effectLst/>
            </c:spPr>
            <c:extLst>
              <c:ext xmlns:c16="http://schemas.microsoft.com/office/drawing/2014/chart" uri="{C3380CC4-5D6E-409C-BE32-E72D297353CC}">
                <c16:uniqueId val="{00000001-C1CC-4D4D-9155-4BFD68D477C4}"/>
              </c:ext>
            </c:extLst>
          </c:dPt>
          <c:dPt>
            <c:idx val="1"/>
            <c:bubble3D val="0"/>
            <c:spPr>
              <a:solidFill>
                <a:schemeClr val="bg1">
                  <a:lumMod val="85000"/>
                  <a:alpha val="54000"/>
                </a:schemeClr>
              </a:solidFill>
              <a:ln w="19050">
                <a:noFill/>
              </a:ln>
              <a:effectLst/>
            </c:spPr>
            <c:extLst>
              <c:ext xmlns:c16="http://schemas.microsoft.com/office/drawing/2014/chart" uri="{C3380CC4-5D6E-409C-BE32-E72D297353CC}">
                <c16:uniqueId val="{00000003-C1CC-4D4D-9155-4BFD68D477C4}"/>
              </c:ext>
            </c:extLst>
          </c:dPt>
          <c:dPt>
            <c:idx val="2"/>
            <c:bubble3D val="0"/>
            <c:spPr>
              <a:noFill/>
              <a:ln w="19050">
                <a:noFill/>
              </a:ln>
              <a:effectLst/>
            </c:spPr>
            <c:extLst>
              <c:ext xmlns:c16="http://schemas.microsoft.com/office/drawing/2014/chart" uri="{C3380CC4-5D6E-409C-BE32-E72D297353CC}">
                <c16:uniqueId val="{00000005-C1CC-4D4D-9155-4BFD68D477C4}"/>
              </c:ext>
            </c:extLst>
          </c:dPt>
          <c:dPt>
            <c:idx val="3"/>
            <c:bubble3D val="0"/>
            <c:spPr>
              <a:solidFill>
                <a:schemeClr val="bg1">
                  <a:lumMod val="65000"/>
                </a:schemeClr>
              </a:solidFill>
              <a:ln w="19050">
                <a:noFill/>
              </a:ln>
              <a:effectLst/>
            </c:spPr>
            <c:extLst>
              <c:ext xmlns:c16="http://schemas.microsoft.com/office/drawing/2014/chart" uri="{C3380CC4-5D6E-409C-BE32-E72D297353CC}">
                <c16:uniqueId val="{00000007-C1CC-4D4D-9155-4BFD68D477C4}"/>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C1CC-4D4D-9155-4BFD68D477C4}"/>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500854675665321E-2"/>
          <c:y val="0.11155126527242225"/>
          <c:w val="0.92932793143929349"/>
          <c:h val="0.74723457466388898"/>
        </c:manualLayout>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3D2A-43E5-A310-AB4A249DA4CB}"/>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tx1">
                    <a:lumMod val="65000"/>
                    <a:lumOff val="35000"/>
                  </a:schemeClr>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1"/>
        <c:axPos val="l"/>
        <c:numFmt formatCode="General" sourceLinked="1"/>
        <c:majorTickMark val="none"/>
        <c:minorTickMark val="none"/>
        <c:tickLblPos val="nextTo"/>
        <c:crossAx val="63893102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1-6C99-46AD-843D-3DDC3AFB58E7}"/>
              </c:ext>
            </c:extLst>
          </c:dPt>
          <c:dPt>
            <c:idx val="1"/>
            <c:bubble3D val="0"/>
            <c:spPr>
              <a:solidFill>
                <a:schemeClr val="bg1">
                  <a:lumMod val="85000"/>
                  <a:alpha val="54000"/>
                </a:schemeClr>
              </a:solidFill>
              <a:ln w="19050">
                <a:noFill/>
              </a:ln>
              <a:effectLst/>
            </c:spPr>
            <c:extLst>
              <c:ext xmlns:c16="http://schemas.microsoft.com/office/drawing/2014/chart" uri="{C3380CC4-5D6E-409C-BE32-E72D297353CC}">
                <c16:uniqueId val="{00000003-6C99-46AD-843D-3DDC3AFB58E7}"/>
              </c:ext>
            </c:extLst>
          </c:dPt>
          <c:dPt>
            <c:idx val="2"/>
            <c:bubble3D val="0"/>
            <c:spPr>
              <a:noFill/>
              <a:ln w="19050">
                <a:noFill/>
              </a:ln>
              <a:effectLst/>
            </c:spPr>
            <c:extLst>
              <c:ext xmlns:c16="http://schemas.microsoft.com/office/drawing/2014/chart" uri="{C3380CC4-5D6E-409C-BE32-E72D297353CC}">
                <c16:uniqueId val="{00000005-6C99-46AD-843D-3DDC3AFB58E7}"/>
              </c:ext>
            </c:extLst>
          </c:dPt>
          <c:dPt>
            <c:idx val="3"/>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7-6C99-46AD-843D-3DDC3AFB58E7}"/>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6C99-46AD-843D-3DDC3AFB58E7}"/>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85000"/>
                  <a:alpha val="54000"/>
                </a:schemeClr>
              </a:solidFill>
              <a:ln w="19050">
                <a:noFill/>
              </a:ln>
              <a:effectLst/>
            </c:spPr>
            <c:extLst>
              <c:ext xmlns:c16="http://schemas.microsoft.com/office/drawing/2014/chart" uri="{C3380CC4-5D6E-409C-BE32-E72D297353CC}">
                <c16:uniqueId val="{00000001-C1CC-4D4D-9155-4BFD68D477C4}"/>
              </c:ext>
            </c:extLst>
          </c:dPt>
          <c:dPt>
            <c:idx val="1"/>
            <c:bubble3D val="0"/>
            <c:spPr>
              <a:solidFill>
                <a:schemeClr val="bg1">
                  <a:lumMod val="85000"/>
                  <a:alpha val="54000"/>
                </a:schemeClr>
              </a:solidFill>
              <a:ln w="19050">
                <a:noFill/>
              </a:ln>
              <a:effectLst/>
            </c:spPr>
            <c:extLst>
              <c:ext xmlns:c16="http://schemas.microsoft.com/office/drawing/2014/chart" uri="{C3380CC4-5D6E-409C-BE32-E72D297353CC}">
                <c16:uniqueId val="{00000003-C1CC-4D4D-9155-4BFD68D477C4}"/>
              </c:ext>
            </c:extLst>
          </c:dPt>
          <c:dPt>
            <c:idx val="2"/>
            <c:bubble3D val="0"/>
            <c:spPr>
              <a:noFill/>
              <a:ln w="19050">
                <a:noFill/>
              </a:ln>
              <a:effectLst/>
            </c:spPr>
            <c:extLst>
              <c:ext xmlns:c16="http://schemas.microsoft.com/office/drawing/2014/chart" uri="{C3380CC4-5D6E-409C-BE32-E72D297353CC}">
                <c16:uniqueId val="{00000005-C1CC-4D4D-9155-4BFD68D477C4}"/>
              </c:ext>
            </c:extLst>
          </c:dPt>
          <c:dPt>
            <c:idx val="3"/>
            <c:bubble3D val="0"/>
            <c:spPr>
              <a:solidFill>
                <a:schemeClr val="bg1">
                  <a:lumMod val="65000"/>
                </a:schemeClr>
              </a:solidFill>
              <a:ln w="19050">
                <a:noFill/>
              </a:ln>
              <a:effectLst/>
            </c:spPr>
            <c:extLst>
              <c:ext xmlns:c16="http://schemas.microsoft.com/office/drawing/2014/chart" uri="{C3380CC4-5D6E-409C-BE32-E72D297353CC}">
                <c16:uniqueId val="{00000007-C1CC-4D4D-9155-4BFD68D477C4}"/>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C1CC-4D4D-9155-4BFD68D477C4}"/>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500854675665321E-2"/>
          <c:y val="0.11155126527242225"/>
          <c:w val="0.92932793143929349"/>
          <c:h val="0.74723457466388898"/>
        </c:manualLayout>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3D2A-43E5-A310-AB4A249DA4CB}"/>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tx1">
                    <a:lumMod val="65000"/>
                    <a:lumOff val="35000"/>
                  </a:schemeClr>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1"/>
        <c:axPos val="l"/>
        <c:numFmt formatCode="General" sourceLinked="1"/>
        <c:majorTickMark val="none"/>
        <c:minorTickMark val="none"/>
        <c:tickLblPos val="nextTo"/>
        <c:crossAx val="63893102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1-6C99-46AD-843D-3DDC3AFB58E7}"/>
              </c:ext>
            </c:extLst>
          </c:dPt>
          <c:dPt>
            <c:idx val="1"/>
            <c:bubble3D val="0"/>
            <c:spPr>
              <a:solidFill>
                <a:schemeClr val="bg1">
                  <a:lumMod val="85000"/>
                  <a:alpha val="54000"/>
                </a:schemeClr>
              </a:solidFill>
              <a:ln w="19050">
                <a:noFill/>
              </a:ln>
              <a:effectLst/>
            </c:spPr>
            <c:extLst>
              <c:ext xmlns:c16="http://schemas.microsoft.com/office/drawing/2014/chart" uri="{C3380CC4-5D6E-409C-BE32-E72D297353CC}">
                <c16:uniqueId val="{00000003-6C99-46AD-843D-3DDC3AFB58E7}"/>
              </c:ext>
            </c:extLst>
          </c:dPt>
          <c:dPt>
            <c:idx val="2"/>
            <c:bubble3D val="0"/>
            <c:spPr>
              <a:noFill/>
              <a:ln w="19050">
                <a:noFill/>
              </a:ln>
              <a:effectLst/>
            </c:spPr>
            <c:extLst>
              <c:ext xmlns:c16="http://schemas.microsoft.com/office/drawing/2014/chart" uri="{C3380CC4-5D6E-409C-BE32-E72D297353CC}">
                <c16:uniqueId val="{00000005-6C99-46AD-843D-3DDC3AFB58E7}"/>
              </c:ext>
            </c:extLst>
          </c:dPt>
          <c:dPt>
            <c:idx val="3"/>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7-6C99-46AD-843D-3DDC3AFB58E7}"/>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6C99-46AD-843D-3DDC3AFB58E7}"/>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85000"/>
                  <a:alpha val="54000"/>
                </a:schemeClr>
              </a:solidFill>
              <a:ln w="19050">
                <a:noFill/>
              </a:ln>
              <a:effectLst/>
            </c:spPr>
            <c:extLst>
              <c:ext xmlns:c16="http://schemas.microsoft.com/office/drawing/2014/chart" uri="{C3380CC4-5D6E-409C-BE32-E72D297353CC}">
                <c16:uniqueId val="{00000001-C1CC-4D4D-9155-4BFD68D477C4}"/>
              </c:ext>
            </c:extLst>
          </c:dPt>
          <c:dPt>
            <c:idx val="1"/>
            <c:bubble3D val="0"/>
            <c:spPr>
              <a:solidFill>
                <a:schemeClr val="bg1">
                  <a:lumMod val="85000"/>
                  <a:alpha val="54000"/>
                </a:schemeClr>
              </a:solidFill>
              <a:ln w="19050">
                <a:noFill/>
              </a:ln>
              <a:effectLst/>
            </c:spPr>
            <c:extLst>
              <c:ext xmlns:c16="http://schemas.microsoft.com/office/drawing/2014/chart" uri="{C3380CC4-5D6E-409C-BE32-E72D297353CC}">
                <c16:uniqueId val="{00000003-C1CC-4D4D-9155-4BFD68D477C4}"/>
              </c:ext>
            </c:extLst>
          </c:dPt>
          <c:dPt>
            <c:idx val="2"/>
            <c:bubble3D val="0"/>
            <c:spPr>
              <a:noFill/>
              <a:ln w="19050">
                <a:noFill/>
              </a:ln>
              <a:effectLst/>
            </c:spPr>
            <c:extLst>
              <c:ext xmlns:c16="http://schemas.microsoft.com/office/drawing/2014/chart" uri="{C3380CC4-5D6E-409C-BE32-E72D297353CC}">
                <c16:uniqueId val="{00000005-C1CC-4D4D-9155-4BFD68D477C4}"/>
              </c:ext>
            </c:extLst>
          </c:dPt>
          <c:dPt>
            <c:idx val="3"/>
            <c:bubble3D val="0"/>
            <c:spPr>
              <a:solidFill>
                <a:schemeClr val="bg1">
                  <a:lumMod val="65000"/>
                </a:schemeClr>
              </a:solidFill>
              <a:ln w="19050">
                <a:noFill/>
              </a:ln>
              <a:effectLst/>
            </c:spPr>
            <c:extLst>
              <c:ext xmlns:c16="http://schemas.microsoft.com/office/drawing/2014/chart" uri="{C3380CC4-5D6E-409C-BE32-E72D297353CC}">
                <c16:uniqueId val="{00000007-C1CC-4D4D-9155-4BFD68D477C4}"/>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C1CC-4D4D-9155-4BFD68D477C4}"/>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500854675665321E-2"/>
          <c:y val="0.11155126527242225"/>
          <c:w val="0.92932793143929349"/>
          <c:h val="0.74723457466388898"/>
        </c:manualLayout>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3D2A-43E5-A310-AB4A249DA4CB}"/>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tx1">
                    <a:lumMod val="65000"/>
                    <a:lumOff val="35000"/>
                  </a:schemeClr>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1"/>
        <c:axPos val="l"/>
        <c:numFmt formatCode="General" sourceLinked="1"/>
        <c:majorTickMark val="none"/>
        <c:minorTickMark val="none"/>
        <c:tickLblPos val="nextTo"/>
        <c:crossAx val="63893102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E8BE-4EA4-B3D5-CE9FB84DD4C1}"/>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1-4EDC-4901-A343-FDBF531FE9E3}"/>
              </c:ext>
            </c:extLst>
          </c:dPt>
          <c:dPt>
            <c:idx val="1"/>
            <c:bubble3D val="0"/>
            <c:spPr>
              <a:solidFill>
                <a:schemeClr val="bg1">
                  <a:lumMod val="50000"/>
                </a:schemeClr>
              </a:solidFill>
              <a:ln w="19050">
                <a:noFill/>
              </a:ln>
              <a:effectLst/>
            </c:spPr>
            <c:extLst>
              <c:ext xmlns:c16="http://schemas.microsoft.com/office/drawing/2014/chart" uri="{C3380CC4-5D6E-409C-BE32-E72D297353CC}">
                <c16:uniqueId val="{00000003-4EDC-4901-A343-FDBF531FE9E3}"/>
              </c:ext>
            </c:extLst>
          </c:dPt>
          <c:dPt>
            <c:idx val="2"/>
            <c:bubble3D val="0"/>
            <c:spPr>
              <a:noFill/>
              <a:ln w="19050">
                <a:noFill/>
              </a:ln>
              <a:effectLst/>
            </c:spPr>
            <c:extLst>
              <c:ext xmlns:c16="http://schemas.microsoft.com/office/drawing/2014/chart" uri="{C3380CC4-5D6E-409C-BE32-E72D297353CC}">
                <c16:uniqueId val="{00000005-4EDC-4901-A343-FDBF531FE9E3}"/>
              </c:ext>
            </c:extLst>
          </c:dPt>
          <c:dPt>
            <c:idx val="3"/>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7-4EDC-4901-A343-FDBF531FE9E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4EDC-4901-A343-FDBF531FE9E3}"/>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50000"/>
                </a:schemeClr>
              </a:solidFill>
              <a:ln w="19050">
                <a:solidFill>
                  <a:schemeClr val="bg1">
                    <a:lumMod val="50000"/>
                  </a:schemeClr>
                </a:solidFill>
              </a:ln>
              <a:effectLst/>
            </c:spPr>
            <c:extLst>
              <c:ext xmlns:c16="http://schemas.microsoft.com/office/drawing/2014/chart" uri="{C3380CC4-5D6E-409C-BE32-E72D297353CC}">
                <c16:uniqueId val="{00000001-EB04-4536-BC69-3B49ECF6B8EF}"/>
              </c:ext>
            </c:extLst>
          </c:dPt>
          <c:dPt>
            <c:idx val="1"/>
            <c:bubble3D val="0"/>
            <c:spPr>
              <a:solidFill>
                <a:schemeClr val="bg1">
                  <a:lumMod val="50000"/>
                </a:schemeClr>
              </a:solidFill>
              <a:ln w="19050">
                <a:solidFill>
                  <a:schemeClr val="bg1">
                    <a:lumMod val="50000"/>
                  </a:schemeClr>
                </a:solidFill>
              </a:ln>
              <a:effectLst/>
            </c:spPr>
            <c:extLst>
              <c:ext xmlns:c16="http://schemas.microsoft.com/office/drawing/2014/chart" uri="{C3380CC4-5D6E-409C-BE32-E72D297353CC}">
                <c16:uniqueId val="{00000003-EB04-4536-BC69-3B49ECF6B8EF}"/>
              </c:ext>
            </c:extLst>
          </c:dPt>
          <c:dPt>
            <c:idx val="2"/>
            <c:bubble3D val="0"/>
            <c:spPr>
              <a:noFill/>
              <a:ln w="19050">
                <a:noFill/>
              </a:ln>
              <a:effectLst/>
            </c:spPr>
            <c:extLst>
              <c:ext xmlns:c16="http://schemas.microsoft.com/office/drawing/2014/chart" uri="{C3380CC4-5D6E-409C-BE32-E72D297353CC}">
                <c16:uniqueId val="{00000005-EB04-4536-BC69-3B49ECF6B8EF}"/>
              </c:ext>
            </c:extLst>
          </c:dPt>
          <c:dPt>
            <c:idx val="3"/>
            <c:bubble3D val="0"/>
            <c:spPr>
              <a:solidFill>
                <a:schemeClr val="bg1">
                  <a:lumMod val="65000"/>
                </a:schemeClr>
              </a:solidFill>
              <a:ln w="19050">
                <a:noFill/>
              </a:ln>
              <a:effectLst/>
            </c:spPr>
            <c:extLst>
              <c:ext xmlns:c16="http://schemas.microsoft.com/office/drawing/2014/chart" uri="{C3380CC4-5D6E-409C-BE32-E72D297353CC}">
                <c16:uniqueId val="{00000007-EB04-4536-BC69-3B49ECF6B8EF}"/>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EB04-4536-BC69-3B49ECF6B8EF}"/>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1-4EDC-4901-A343-FDBF531FE9E3}"/>
              </c:ext>
            </c:extLst>
          </c:dPt>
          <c:dPt>
            <c:idx val="1"/>
            <c:bubble3D val="0"/>
            <c:spPr>
              <a:solidFill>
                <a:schemeClr val="bg1">
                  <a:lumMod val="50000"/>
                </a:schemeClr>
              </a:solidFill>
              <a:ln w="19050">
                <a:noFill/>
              </a:ln>
              <a:effectLst/>
            </c:spPr>
            <c:extLst>
              <c:ext xmlns:c16="http://schemas.microsoft.com/office/drawing/2014/chart" uri="{C3380CC4-5D6E-409C-BE32-E72D297353CC}">
                <c16:uniqueId val="{00000003-4EDC-4901-A343-FDBF531FE9E3}"/>
              </c:ext>
            </c:extLst>
          </c:dPt>
          <c:dPt>
            <c:idx val="2"/>
            <c:bubble3D val="0"/>
            <c:spPr>
              <a:noFill/>
              <a:ln w="19050">
                <a:noFill/>
              </a:ln>
              <a:effectLst/>
            </c:spPr>
            <c:extLst>
              <c:ext xmlns:c16="http://schemas.microsoft.com/office/drawing/2014/chart" uri="{C3380CC4-5D6E-409C-BE32-E72D297353CC}">
                <c16:uniqueId val="{00000005-4EDC-4901-A343-FDBF531FE9E3}"/>
              </c:ext>
            </c:extLst>
          </c:dPt>
          <c:dPt>
            <c:idx val="3"/>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7-4EDC-4901-A343-FDBF531FE9E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4EDC-4901-A343-FDBF531FE9E3}"/>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50000"/>
                </a:schemeClr>
              </a:solidFill>
              <a:ln w="19050">
                <a:solidFill>
                  <a:schemeClr val="bg1">
                    <a:lumMod val="50000"/>
                  </a:schemeClr>
                </a:solidFill>
              </a:ln>
              <a:effectLst/>
            </c:spPr>
            <c:extLst>
              <c:ext xmlns:c16="http://schemas.microsoft.com/office/drawing/2014/chart" uri="{C3380CC4-5D6E-409C-BE32-E72D297353CC}">
                <c16:uniqueId val="{00000001-EB04-4536-BC69-3B49ECF6B8EF}"/>
              </c:ext>
            </c:extLst>
          </c:dPt>
          <c:dPt>
            <c:idx val="1"/>
            <c:bubble3D val="0"/>
            <c:spPr>
              <a:solidFill>
                <a:schemeClr val="bg1">
                  <a:lumMod val="50000"/>
                </a:schemeClr>
              </a:solidFill>
              <a:ln w="19050">
                <a:solidFill>
                  <a:schemeClr val="bg1">
                    <a:lumMod val="50000"/>
                  </a:schemeClr>
                </a:solidFill>
              </a:ln>
              <a:effectLst/>
            </c:spPr>
            <c:extLst>
              <c:ext xmlns:c16="http://schemas.microsoft.com/office/drawing/2014/chart" uri="{C3380CC4-5D6E-409C-BE32-E72D297353CC}">
                <c16:uniqueId val="{00000003-EB04-4536-BC69-3B49ECF6B8EF}"/>
              </c:ext>
            </c:extLst>
          </c:dPt>
          <c:dPt>
            <c:idx val="2"/>
            <c:bubble3D val="0"/>
            <c:spPr>
              <a:noFill/>
              <a:ln w="19050">
                <a:noFill/>
              </a:ln>
              <a:effectLst/>
            </c:spPr>
            <c:extLst>
              <c:ext xmlns:c16="http://schemas.microsoft.com/office/drawing/2014/chart" uri="{C3380CC4-5D6E-409C-BE32-E72D297353CC}">
                <c16:uniqueId val="{00000005-EB04-4536-BC69-3B49ECF6B8EF}"/>
              </c:ext>
            </c:extLst>
          </c:dPt>
          <c:dPt>
            <c:idx val="3"/>
            <c:bubble3D val="0"/>
            <c:spPr>
              <a:solidFill>
                <a:schemeClr val="bg1">
                  <a:lumMod val="65000"/>
                </a:schemeClr>
              </a:solidFill>
              <a:ln w="19050">
                <a:noFill/>
              </a:ln>
              <a:effectLst/>
            </c:spPr>
            <c:extLst>
              <c:ext xmlns:c16="http://schemas.microsoft.com/office/drawing/2014/chart" uri="{C3380CC4-5D6E-409C-BE32-E72D297353CC}">
                <c16:uniqueId val="{00000007-EB04-4536-BC69-3B49ECF6B8EF}"/>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EB04-4536-BC69-3B49ECF6B8EF}"/>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4F4E-457B-9347-396AB4872836}"/>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35D9-4AE6-A024-790AE949DDF1}"/>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6CB1-46B3-A23C-251E21452FCE}"/>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4EB6-424D-B373-471E056B68A7}"/>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1-4EDC-4901-A343-FDBF531FE9E3}"/>
              </c:ext>
            </c:extLst>
          </c:dPt>
          <c:dPt>
            <c:idx val="1"/>
            <c:bubble3D val="0"/>
            <c:spPr>
              <a:solidFill>
                <a:schemeClr val="bg1">
                  <a:lumMod val="50000"/>
                </a:schemeClr>
              </a:solidFill>
              <a:ln w="19050">
                <a:noFill/>
              </a:ln>
              <a:effectLst/>
            </c:spPr>
            <c:extLst>
              <c:ext xmlns:c16="http://schemas.microsoft.com/office/drawing/2014/chart" uri="{C3380CC4-5D6E-409C-BE32-E72D297353CC}">
                <c16:uniqueId val="{00000003-4EDC-4901-A343-FDBF531FE9E3}"/>
              </c:ext>
            </c:extLst>
          </c:dPt>
          <c:dPt>
            <c:idx val="2"/>
            <c:bubble3D val="0"/>
            <c:spPr>
              <a:noFill/>
              <a:ln w="19050">
                <a:noFill/>
              </a:ln>
              <a:effectLst/>
            </c:spPr>
            <c:extLst>
              <c:ext xmlns:c16="http://schemas.microsoft.com/office/drawing/2014/chart" uri="{C3380CC4-5D6E-409C-BE32-E72D297353CC}">
                <c16:uniqueId val="{00000005-4EDC-4901-A343-FDBF531FE9E3}"/>
              </c:ext>
            </c:extLst>
          </c:dPt>
          <c:dPt>
            <c:idx val="3"/>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7-4EDC-4901-A343-FDBF531FE9E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4EDC-4901-A343-FDBF531FE9E3}"/>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50000"/>
                </a:schemeClr>
              </a:solidFill>
              <a:ln w="19050">
                <a:solidFill>
                  <a:schemeClr val="bg1">
                    <a:lumMod val="50000"/>
                  </a:schemeClr>
                </a:solidFill>
              </a:ln>
              <a:effectLst/>
            </c:spPr>
            <c:extLst>
              <c:ext xmlns:c16="http://schemas.microsoft.com/office/drawing/2014/chart" uri="{C3380CC4-5D6E-409C-BE32-E72D297353CC}">
                <c16:uniqueId val="{00000001-EB04-4536-BC69-3B49ECF6B8EF}"/>
              </c:ext>
            </c:extLst>
          </c:dPt>
          <c:dPt>
            <c:idx val="1"/>
            <c:bubble3D val="0"/>
            <c:spPr>
              <a:solidFill>
                <a:schemeClr val="bg1">
                  <a:lumMod val="50000"/>
                </a:schemeClr>
              </a:solidFill>
              <a:ln w="19050">
                <a:solidFill>
                  <a:schemeClr val="bg1">
                    <a:lumMod val="50000"/>
                  </a:schemeClr>
                </a:solidFill>
              </a:ln>
              <a:effectLst/>
            </c:spPr>
            <c:extLst>
              <c:ext xmlns:c16="http://schemas.microsoft.com/office/drawing/2014/chart" uri="{C3380CC4-5D6E-409C-BE32-E72D297353CC}">
                <c16:uniqueId val="{00000003-EB04-4536-BC69-3B49ECF6B8EF}"/>
              </c:ext>
            </c:extLst>
          </c:dPt>
          <c:dPt>
            <c:idx val="2"/>
            <c:bubble3D val="0"/>
            <c:spPr>
              <a:noFill/>
              <a:ln w="19050">
                <a:noFill/>
              </a:ln>
              <a:effectLst/>
            </c:spPr>
            <c:extLst>
              <c:ext xmlns:c16="http://schemas.microsoft.com/office/drawing/2014/chart" uri="{C3380CC4-5D6E-409C-BE32-E72D297353CC}">
                <c16:uniqueId val="{00000005-EB04-4536-BC69-3B49ECF6B8EF}"/>
              </c:ext>
            </c:extLst>
          </c:dPt>
          <c:dPt>
            <c:idx val="3"/>
            <c:bubble3D val="0"/>
            <c:spPr>
              <a:solidFill>
                <a:schemeClr val="bg1">
                  <a:lumMod val="65000"/>
                </a:schemeClr>
              </a:solidFill>
              <a:ln w="19050">
                <a:noFill/>
              </a:ln>
              <a:effectLst/>
            </c:spPr>
            <c:extLst>
              <c:ext xmlns:c16="http://schemas.microsoft.com/office/drawing/2014/chart" uri="{C3380CC4-5D6E-409C-BE32-E72D297353CC}">
                <c16:uniqueId val="{00000007-EB04-4536-BC69-3B49ECF6B8EF}"/>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EB04-4536-BC69-3B49ECF6B8EF}"/>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4F4E-457B-9347-396AB4872836}"/>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35D9-4AE6-A024-790AE949DDF1}"/>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6CB1-46B3-A23C-251E21452FCE}"/>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4EB6-424D-B373-471E056B68A7}"/>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c:spPr>
          <c:dPt>
            <c:idx val="0"/>
            <c:bubble3D val="0"/>
            <c:spPr>
              <a:gradFill flip="none" rotWithShape="1">
                <a:gsLst>
                  <a:gs pos="0">
                    <a:srgbClr val="F9F18B"/>
                  </a:gs>
                  <a:gs pos="56000">
                    <a:srgbClr val="F7ED5B"/>
                  </a:gs>
                </a:gsLst>
                <a:path path="circle">
                  <a:fillToRect l="50000" t="50000" r="50000" b="50000"/>
                </a:path>
                <a:tileRect/>
              </a:gradFill>
              <a:ln w="19050">
                <a:solidFill>
                  <a:srgbClr val="F7ED5B"/>
                </a:solidFill>
              </a:ln>
              <a:effectLst/>
            </c:spPr>
            <c:extLst>
              <c:ext xmlns:c16="http://schemas.microsoft.com/office/drawing/2014/chart" uri="{C3380CC4-5D6E-409C-BE32-E72D297353CC}">
                <c16:uniqueId val="{00000001-7669-43EF-BD9D-B0DF78C12F6B}"/>
              </c:ext>
            </c:extLst>
          </c:dPt>
          <c:dPt>
            <c:idx val="1"/>
            <c:bubble3D val="0"/>
            <c:spPr>
              <a:gradFill>
                <a:gsLst>
                  <a:gs pos="0">
                    <a:srgbClr val="D7E593"/>
                  </a:gs>
                  <a:gs pos="69000">
                    <a:srgbClr val="BAD142"/>
                  </a:gs>
                </a:gsLst>
                <a:path path="circle">
                  <a:fillToRect l="50000" t="50000" r="50000" b="50000"/>
                </a:path>
              </a:gradFill>
              <a:ln w="19050">
                <a:solidFill>
                  <a:srgbClr val="BBD144"/>
                </a:solidFill>
              </a:ln>
              <a:effectLst/>
            </c:spPr>
            <c:extLst>
              <c:ext xmlns:c16="http://schemas.microsoft.com/office/drawing/2014/chart" uri="{C3380CC4-5D6E-409C-BE32-E72D297353CC}">
                <c16:uniqueId val="{00000002-7669-43EF-BD9D-B0DF78C12F6B}"/>
              </c:ext>
            </c:extLst>
          </c:dPt>
          <c:dPt>
            <c:idx val="2"/>
            <c:bubble3D val="0"/>
            <c:spPr>
              <a:gradFill>
                <a:gsLst>
                  <a:gs pos="0">
                    <a:srgbClr val="7AC387"/>
                  </a:gs>
                  <a:gs pos="69000">
                    <a:srgbClr val="42AD53"/>
                  </a:gs>
                </a:gsLst>
                <a:path path="circle">
                  <a:fillToRect l="50000" t="50000" r="50000" b="50000"/>
                </a:path>
              </a:gradFill>
              <a:ln w="19050">
                <a:solidFill>
                  <a:srgbClr val="42AD53"/>
                </a:solidFill>
              </a:ln>
              <a:effectLst/>
            </c:spPr>
            <c:extLst>
              <c:ext xmlns:c16="http://schemas.microsoft.com/office/drawing/2014/chart" uri="{C3380CC4-5D6E-409C-BE32-E72D297353CC}">
                <c16:uniqueId val="{00000003-7669-43EF-BD9D-B0DF78C12F6B}"/>
              </c:ext>
            </c:extLst>
          </c:dPt>
          <c:dPt>
            <c:idx val="3"/>
            <c:bubble3D val="0"/>
            <c:spPr>
              <a:gradFill>
                <a:gsLst>
                  <a:gs pos="9000">
                    <a:srgbClr val="5EBEAA"/>
                  </a:gs>
                  <a:gs pos="69000">
                    <a:srgbClr val="049C7E"/>
                  </a:gs>
                </a:gsLst>
                <a:path path="circle">
                  <a:fillToRect l="50000" t="50000" r="50000" b="50000"/>
                </a:path>
              </a:gradFill>
              <a:ln w="19050">
                <a:solidFill>
                  <a:srgbClr val="049C7E"/>
                </a:solidFill>
              </a:ln>
              <a:effectLst/>
            </c:spPr>
            <c:extLst>
              <c:ext xmlns:c16="http://schemas.microsoft.com/office/drawing/2014/chart" uri="{C3380CC4-5D6E-409C-BE32-E72D297353CC}">
                <c16:uniqueId val="{00000004-7669-43EF-BD9D-B0DF78C12F6B}"/>
              </c:ext>
            </c:extLst>
          </c:dPt>
          <c:dPt>
            <c:idx val="4"/>
            <c:bubble3D val="0"/>
            <c:spPr>
              <a:gradFill>
                <a:gsLst>
                  <a:gs pos="9000">
                    <a:srgbClr val="6499C8"/>
                  </a:gs>
                  <a:gs pos="69000">
                    <a:srgbClr val="1366AC"/>
                  </a:gs>
                </a:gsLst>
                <a:path path="circle">
                  <a:fillToRect l="50000" t="50000" r="50000" b="50000"/>
                </a:path>
              </a:gradFill>
              <a:ln w="19050">
                <a:solidFill>
                  <a:srgbClr val="1C6BAF"/>
                </a:solidFill>
              </a:ln>
              <a:effectLst/>
            </c:spPr>
            <c:extLst>
              <c:ext xmlns:c16="http://schemas.microsoft.com/office/drawing/2014/chart" uri="{C3380CC4-5D6E-409C-BE32-E72D297353CC}">
                <c16:uniqueId val="{00000005-7669-43EF-BD9D-B0DF78C12F6B}"/>
              </c:ext>
            </c:extLst>
          </c:dPt>
          <c:dPt>
            <c:idx val="5"/>
            <c:bubble3D val="0"/>
            <c:spPr>
              <a:gradFill>
                <a:gsLst>
                  <a:gs pos="9000">
                    <a:srgbClr val="857DB1"/>
                  </a:gs>
                  <a:gs pos="69000">
                    <a:srgbClr val="614CAC"/>
                  </a:gs>
                </a:gsLst>
                <a:path path="circle">
                  <a:fillToRect l="50000" t="50000" r="50000" b="50000"/>
                </a:path>
              </a:gradFill>
              <a:ln w="19050">
                <a:solidFill>
                  <a:srgbClr val="614CAC"/>
                </a:solidFill>
              </a:ln>
              <a:effectLst/>
            </c:spPr>
            <c:extLst>
              <c:ext xmlns:c16="http://schemas.microsoft.com/office/drawing/2014/chart" uri="{C3380CC4-5D6E-409C-BE32-E72D297353CC}">
                <c16:uniqueId val="{00000006-7669-43EF-BD9D-B0DF78C12F6B}"/>
              </c:ext>
            </c:extLst>
          </c:dPt>
          <c:dPt>
            <c:idx val="6"/>
            <c:bubble3D val="0"/>
            <c:spPr>
              <a:gradFill>
                <a:gsLst>
                  <a:gs pos="9000">
                    <a:srgbClr val="9778AE"/>
                  </a:gs>
                  <a:gs pos="69000">
                    <a:srgbClr val="794AA8"/>
                  </a:gs>
                </a:gsLst>
                <a:path path="circle">
                  <a:fillToRect l="50000" t="50000" r="50000" b="50000"/>
                </a:path>
              </a:gradFill>
              <a:ln w="19050">
                <a:solidFill>
                  <a:srgbClr val="794AA8"/>
                </a:solidFill>
              </a:ln>
              <a:effectLst/>
            </c:spPr>
            <c:extLst>
              <c:ext xmlns:c16="http://schemas.microsoft.com/office/drawing/2014/chart" uri="{C3380CC4-5D6E-409C-BE32-E72D297353CC}">
                <c16:uniqueId val="{00000007-7669-43EF-BD9D-B0DF78C12F6B}"/>
              </c:ext>
            </c:extLst>
          </c:dPt>
          <c:dPt>
            <c:idx val="7"/>
            <c:bubble3D val="0"/>
            <c:spPr>
              <a:gradFill>
                <a:gsLst>
                  <a:gs pos="9000">
                    <a:srgbClr val="AE7AAF"/>
                  </a:gs>
                  <a:gs pos="69000">
                    <a:srgbClr val="7A287E"/>
                  </a:gs>
                </a:gsLst>
                <a:path path="circle">
                  <a:fillToRect l="50000" t="50000" r="50000" b="50000"/>
                </a:path>
              </a:gradFill>
              <a:ln w="19050">
                <a:solidFill>
                  <a:srgbClr val="7A287E"/>
                </a:solidFill>
              </a:ln>
              <a:effectLst/>
            </c:spPr>
            <c:extLst>
              <c:ext xmlns:c16="http://schemas.microsoft.com/office/drawing/2014/chart" uri="{C3380CC4-5D6E-409C-BE32-E72D297353CC}">
                <c16:uniqueId val="{00000008-7669-43EF-BD9D-B0DF78C12F6B}"/>
              </c:ext>
            </c:extLst>
          </c:dPt>
          <c:dPt>
            <c:idx val="8"/>
            <c:bubble3D val="0"/>
            <c:spPr>
              <a:gradFill>
                <a:gsLst>
                  <a:gs pos="9000">
                    <a:srgbClr val="DA6E74"/>
                  </a:gs>
                  <a:gs pos="69000">
                    <a:srgbClr val="C8212E"/>
                  </a:gs>
                </a:gsLst>
                <a:path path="circle">
                  <a:fillToRect l="50000" t="50000" r="50000" b="50000"/>
                </a:path>
              </a:gradFill>
              <a:ln w="19050">
                <a:solidFill>
                  <a:srgbClr val="C8212E"/>
                </a:solidFill>
              </a:ln>
              <a:effectLst/>
            </c:spPr>
            <c:extLst>
              <c:ext xmlns:c16="http://schemas.microsoft.com/office/drawing/2014/chart" uri="{C3380CC4-5D6E-409C-BE32-E72D297353CC}">
                <c16:uniqueId val="{00000009-7669-43EF-BD9D-B0DF78C12F6B}"/>
              </c:ext>
            </c:extLst>
          </c:dPt>
          <c:dPt>
            <c:idx val="9"/>
            <c:bubble3D val="0"/>
            <c:spPr>
              <a:gradFill>
                <a:gsLst>
                  <a:gs pos="9000">
                    <a:srgbClr val="EE8B73"/>
                  </a:gs>
                  <a:gs pos="69000">
                    <a:srgbClr val="E75A3A"/>
                  </a:gs>
                </a:gsLst>
                <a:path path="circle">
                  <a:fillToRect l="50000" t="50000" r="50000" b="50000"/>
                </a:path>
              </a:gradFill>
              <a:ln w="19050">
                <a:solidFill>
                  <a:srgbClr val="E75A3A"/>
                </a:solidFill>
              </a:ln>
              <a:effectLst/>
            </c:spPr>
            <c:extLst>
              <c:ext xmlns:c16="http://schemas.microsoft.com/office/drawing/2014/chart" uri="{C3380CC4-5D6E-409C-BE32-E72D297353CC}">
                <c16:uniqueId val="{0000000A-7669-43EF-BD9D-B0DF78C12F6B}"/>
              </c:ext>
            </c:extLst>
          </c:dPt>
          <c:dPt>
            <c:idx val="10"/>
            <c:bubble3D val="0"/>
            <c:spPr>
              <a:gradFill>
                <a:gsLst>
                  <a:gs pos="9000">
                    <a:srgbClr val="EEA475"/>
                  </a:gs>
                  <a:gs pos="69000">
                    <a:srgbClr val="EA7832"/>
                  </a:gs>
                </a:gsLst>
                <a:path path="circle">
                  <a:fillToRect l="50000" t="50000" r="50000" b="50000"/>
                </a:path>
              </a:gradFill>
              <a:ln w="19050">
                <a:solidFill>
                  <a:srgbClr val="EA7B37"/>
                </a:solidFill>
              </a:ln>
              <a:effectLst/>
            </c:spPr>
            <c:extLst>
              <c:ext xmlns:c16="http://schemas.microsoft.com/office/drawing/2014/chart" uri="{C3380CC4-5D6E-409C-BE32-E72D297353CC}">
                <c16:uniqueId val="{0000000B-7669-43EF-BD9D-B0DF78C12F6B}"/>
              </c:ext>
            </c:extLst>
          </c:dPt>
          <c:dPt>
            <c:idx val="11"/>
            <c:bubble3D val="0"/>
            <c:spPr>
              <a:gradFill>
                <a:gsLst>
                  <a:gs pos="9000">
                    <a:srgbClr val="F4C669"/>
                  </a:gs>
                  <a:gs pos="69000">
                    <a:srgbClr val="F4B439"/>
                  </a:gs>
                </a:gsLst>
                <a:path path="circle">
                  <a:fillToRect l="50000" t="50000" r="50000" b="50000"/>
                </a:path>
              </a:gradFill>
              <a:ln w="19050">
                <a:solidFill>
                  <a:srgbClr val="F4B439"/>
                </a:solidFill>
              </a:ln>
              <a:effectLst/>
            </c:spPr>
            <c:extLst>
              <c:ext xmlns:c16="http://schemas.microsoft.com/office/drawing/2014/chart" uri="{C3380CC4-5D6E-409C-BE32-E72D297353CC}">
                <c16:uniqueId val="{0000000C-7669-43EF-BD9D-B0DF78C12F6B}"/>
              </c:ext>
            </c:extLst>
          </c:dPt>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3</c:v>
                </c:pt>
                <c:pt idx="1">
                  <c:v>3</c:v>
                </c:pt>
                <c:pt idx="2">
                  <c:v>3</c:v>
                </c:pt>
                <c:pt idx="3">
                  <c:v>3</c:v>
                </c:pt>
                <c:pt idx="4">
                  <c:v>3</c:v>
                </c:pt>
                <c:pt idx="5">
                  <c:v>3</c:v>
                </c:pt>
                <c:pt idx="6">
                  <c:v>3</c:v>
                </c:pt>
                <c:pt idx="7">
                  <c:v>3</c:v>
                </c:pt>
                <c:pt idx="8">
                  <c:v>3</c:v>
                </c:pt>
                <c:pt idx="9">
                  <c:v>3</c:v>
                </c:pt>
                <c:pt idx="10">
                  <c:v>3</c:v>
                </c:pt>
                <c:pt idx="11">
                  <c:v>3</c:v>
                </c:pt>
              </c:numCache>
            </c:numRef>
          </c:val>
          <c:extLst>
            <c:ext xmlns:c16="http://schemas.microsoft.com/office/drawing/2014/chart" uri="{C3380CC4-5D6E-409C-BE32-E72D297353CC}">
              <c16:uniqueId val="{00000000-7669-43EF-BD9D-B0DF78C12F6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c:spPr>
          <c:dPt>
            <c:idx val="0"/>
            <c:bubble3D val="0"/>
            <c:spPr>
              <a:gradFill flip="none" rotWithShape="1">
                <a:gsLst>
                  <a:gs pos="0">
                    <a:srgbClr val="F9F18B"/>
                  </a:gs>
                  <a:gs pos="56000">
                    <a:srgbClr val="F7ED5B"/>
                  </a:gs>
                </a:gsLst>
                <a:path path="circle">
                  <a:fillToRect l="50000" t="50000" r="50000" b="50000"/>
                </a:path>
                <a:tileRect/>
              </a:gradFill>
              <a:ln w="19050">
                <a:solidFill>
                  <a:srgbClr val="F7ED5B"/>
                </a:solidFill>
              </a:ln>
              <a:effectLst/>
            </c:spPr>
            <c:extLst>
              <c:ext xmlns:c16="http://schemas.microsoft.com/office/drawing/2014/chart" uri="{C3380CC4-5D6E-409C-BE32-E72D297353CC}">
                <c16:uniqueId val="{00000001-4AAE-4985-8682-410754E78535}"/>
              </c:ext>
            </c:extLst>
          </c:dPt>
          <c:dPt>
            <c:idx val="1"/>
            <c:bubble3D val="0"/>
            <c:spPr>
              <a:gradFill>
                <a:gsLst>
                  <a:gs pos="0">
                    <a:srgbClr val="D7E593"/>
                  </a:gs>
                  <a:gs pos="69000">
                    <a:srgbClr val="BAD142"/>
                  </a:gs>
                </a:gsLst>
                <a:path path="circle">
                  <a:fillToRect l="50000" t="50000" r="50000" b="50000"/>
                </a:path>
              </a:gradFill>
              <a:ln w="19050">
                <a:solidFill>
                  <a:srgbClr val="BBD144"/>
                </a:solidFill>
              </a:ln>
              <a:effectLst/>
            </c:spPr>
            <c:extLst>
              <c:ext xmlns:c16="http://schemas.microsoft.com/office/drawing/2014/chart" uri="{C3380CC4-5D6E-409C-BE32-E72D297353CC}">
                <c16:uniqueId val="{00000003-4AAE-4985-8682-410754E78535}"/>
              </c:ext>
            </c:extLst>
          </c:dPt>
          <c:dPt>
            <c:idx val="2"/>
            <c:bubble3D val="0"/>
            <c:spPr>
              <a:gradFill>
                <a:gsLst>
                  <a:gs pos="0">
                    <a:srgbClr val="7AC387"/>
                  </a:gs>
                  <a:gs pos="69000">
                    <a:srgbClr val="42AD53"/>
                  </a:gs>
                </a:gsLst>
                <a:path path="circle">
                  <a:fillToRect l="50000" t="50000" r="50000" b="50000"/>
                </a:path>
              </a:gradFill>
              <a:ln w="19050">
                <a:solidFill>
                  <a:srgbClr val="42AD53"/>
                </a:solidFill>
              </a:ln>
              <a:effectLst/>
            </c:spPr>
            <c:extLst>
              <c:ext xmlns:c16="http://schemas.microsoft.com/office/drawing/2014/chart" uri="{C3380CC4-5D6E-409C-BE32-E72D297353CC}">
                <c16:uniqueId val="{00000005-4AAE-4985-8682-410754E78535}"/>
              </c:ext>
            </c:extLst>
          </c:dPt>
          <c:dPt>
            <c:idx val="3"/>
            <c:bubble3D val="0"/>
            <c:spPr>
              <a:gradFill>
                <a:gsLst>
                  <a:gs pos="9000">
                    <a:srgbClr val="5EBEAA"/>
                  </a:gs>
                  <a:gs pos="69000">
                    <a:srgbClr val="049C7E"/>
                  </a:gs>
                </a:gsLst>
                <a:path path="circle">
                  <a:fillToRect l="50000" t="50000" r="50000" b="50000"/>
                </a:path>
              </a:gradFill>
              <a:ln w="19050">
                <a:solidFill>
                  <a:srgbClr val="049C7E"/>
                </a:solidFill>
              </a:ln>
              <a:effectLst/>
            </c:spPr>
            <c:extLst>
              <c:ext xmlns:c16="http://schemas.microsoft.com/office/drawing/2014/chart" uri="{C3380CC4-5D6E-409C-BE32-E72D297353CC}">
                <c16:uniqueId val="{00000007-4AAE-4985-8682-410754E78535}"/>
              </c:ext>
            </c:extLst>
          </c:dPt>
          <c:dPt>
            <c:idx val="4"/>
            <c:bubble3D val="0"/>
            <c:spPr>
              <a:gradFill>
                <a:gsLst>
                  <a:gs pos="9000">
                    <a:srgbClr val="6499C8"/>
                  </a:gs>
                  <a:gs pos="69000">
                    <a:srgbClr val="1366AC"/>
                  </a:gs>
                </a:gsLst>
                <a:path path="circle">
                  <a:fillToRect l="50000" t="50000" r="50000" b="50000"/>
                </a:path>
              </a:gradFill>
              <a:ln w="19050">
                <a:solidFill>
                  <a:srgbClr val="1C6BAF"/>
                </a:solidFill>
              </a:ln>
              <a:effectLst/>
            </c:spPr>
            <c:extLst>
              <c:ext xmlns:c16="http://schemas.microsoft.com/office/drawing/2014/chart" uri="{C3380CC4-5D6E-409C-BE32-E72D297353CC}">
                <c16:uniqueId val="{00000009-4AAE-4985-8682-410754E78535}"/>
              </c:ext>
            </c:extLst>
          </c:dPt>
          <c:dPt>
            <c:idx val="5"/>
            <c:bubble3D val="0"/>
            <c:spPr>
              <a:gradFill>
                <a:gsLst>
                  <a:gs pos="9000">
                    <a:srgbClr val="857DB1"/>
                  </a:gs>
                  <a:gs pos="69000">
                    <a:srgbClr val="614CAC"/>
                  </a:gs>
                </a:gsLst>
                <a:path path="circle">
                  <a:fillToRect l="50000" t="50000" r="50000" b="50000"/>
                </a:path>
              </a:gradFill>
              <a:ln w="19050">
                <a:solidFill>
                  <a:srgbClr val="614CAC"/>
                </a:solidFill>
              </a:ln>
              <a:effectLst/>
            </c:spPr>
            <c:extLst>
              <c:ext xmlns:c16="http://schemas.microsoft.com/office/drawing/2014/chart" uri="{C3380CC4-5D6E-409C-BE32-E72D297353CC}">
                <c16:uniqueId val="{0000000B-4AAE-4985-8682-410754E78535}"/>
              </c:ext>
            </c:extLst>
          </c:dPt>
          <c:dPt>
            <c:idx val="6"/>
            <c:bubble3D val="0"/>
            <c:spPr>
              <a:gradFill>
                <a:gsLst>
                  <a:gs pos="9000">
                    <a:srgbClr val="9778AE"/>
                  </a:gs>
                  <a:gs pos="69000">
                    <a:srgbClr val="794AA8"/>
                  </a:gs>
                </a:gsLst>
                <a:path path="circle">
                  <a:fillToRect l="50000" t="50000" r="50000" b="50000"/>
                </a:path>
              </a:gradFill>
              <a:ln w="19050">
                <a:solidFill>
                  <a:srgbClr val="794AA8"/>
                </a:solidFill>
              </a:ln>
              <a:effectLst/>
            </c:spPr>
            <c:extLst>
              <c:ext xmlns:c16="http://schemas.microsoft.com/office/drawing/2014/chart" uri="{C3380CC4-5D6E-409C-BE32-E72D297353CC}">
                <c16:uniqueId val="{0000000D-4AAE-4985-8682-410754E78535}"/>
              </c:ext>
            </c:extLst>
          </c:dPt>
          <c:dPt>
            <c:idx val="7"/>
            <c:bubble3D val="0"/>
            <c:spPr>
              <a:gradFill>
                <a:gsLst>
                  <a:gs pos="9000">
                    <a:srgbClr val="AE7AAF"/>
                  </a:gs>
                  <a:gs pos="69000">
                    <a:srgbClr val="7A287E"/>
                  </a:gs>
                </a:gsLst>
                <a:path path="circle">
                  <a:fillToRect l="50000" t="50000" r="50000" b="50000"/>
                </a:path>
              </a:gradFill>
              <a:ln w="19050">
                <a:solidFill>
                  <a:srgbClr val="7A287E"/>
                </a:solidFill>
              </a:ln>
              <a:effectLst/>
            </c:spPr>
            <c:extLst>
              <c:ext xmlns:c16="http://schemas.microsoft.com/office/drawing/2014/chart" uri="{C3380CC4-5D6E-409C-BE32-E72D297353CC}">
                <c16:uniqueId val="{0000000F-4AAE-4985-8682-410754E78535}"/>
              </c:ext>
            </c:extLst>
          </c:dPt>
          <c:dPt>
            <c:idx val="8"/>
            <c:bubble3D val="0"/>
            <c:spPr>
              <a:gradFill>
                <a:gsLst>
                  <a:gs pos="9000">
                    <a:srgbClr val="DA6E74"/>
                  </a:gs>
                  <a:gs pos="69000">
                    <a:srgbClr val="C8212E"/>
                  </a:gs>
                </a:gsLst>
                <a:path path="circle">
                  <a:fillToRect l="50000" t="50000" r="50000" b="50000"/>
                </a:path>
              </a:gradFill>
              <a:ln w="19050">
                <a:solidFill>
                  <a:srgbClr val="C8212E"/>
                </a:solidFill>
              </a:ln>
              <a:effectLst/>
            </c:spPr>
            <c:extLst>
              <c:ext xmlns:c16="http://schemas.microsoft.com/office/drawing/2014/chart" uri="{C3380CC4-5D6E-409C-BE32-E72D297353CC}">
                <c16:uniqueId val="{00000011-4AAE-4985-8682-410754E78535}"/>
              </c:ext>
            </c:extLst>
          </c:dPt>
          <c:dPt>
            <c:idx val="9"/>
            <c:bubble3D val="0"/>
            <c:spPr>
              <a:gradFill>
                <a:gsLst>
                  <a:gs pos="9000">
                    <a:srgbClr val="EE8B73"/>
                  </a:gs>
                  <a:gs pos="69000">
                    <a:srgbClr val="E75A3A"/>
                  </a:gs>
                </a:gsLst>
                <a:path path="circle">
                  <a:fillToRect l="50000" t="50000" r="50000" b="50000"/>
                </a:path>
              </a:gradFill>
              <a:ln w="19050">
                <a:solidFill>
                  <a:srgbClr val="E75A3A"/>
                </a:solidFill>
              </a:ln>
              <a:effectLst/>
            </c:spPr>
            <c:extLst>
              <c:ext xmlns:c16="http://schemas.microsoft.com/office/drawing/2014/chart" uri="{C3380CC4-5D6E-409C-BE32-E72D297353CC}">
                <c16:uniqueId val="{00000013-4AAE-4985-8682-410754E78535}"/>
              </c:ext>
            </c:extLst>
          </c:dPt>
          <c:dPt>
            <c:idx val="10"/>
            <c:bubble3D val="0"/>
            <c:spPr>
              <a:gradFill>
                <a:gsLst>
                  <a:gs pos="9000">
                    <a:srgbClr val="EEA475"/>
                  </a:gs>
                  <a:gs pos="69000">
                    <a:srgbClr val="EA7832"/>
                  </a:gs>
                </a:gsLst>
                <a:path path="circle">
                  <a:fillToRect l="50000" t="50000" r="50000" b="50000"/>
                </a:path>
              </a:gradFill>
              <a:ln w="19050">
                <a:solidFill>
                  <a:srgbClr val="EA7B37"/>
                </a:solidFill>
              </a:ln>
              <a:effectLst/>
            </c:spPr>
            <c:extLst>
              <c:ext xmlns:c16="http://schemas.microsoft.com/office/drawing/2014/chart" uri="{C3380CC4-5D6E-409C-BE32-E72D297353CC}">
                <c16:uniqueId val="{00000015-4AAE-4985-8682-410754E78535}"/>
              </c:ext>
            </c:extLst>
          </c:dPt>
          <c:dPt>
            <c:idx val="11"/>
            <c:bubble3D val="0"/>
            <c:spPr>
              <a:gradFill>
                <a:gsLst>
                  <a:gs pos="9000">
                    <a:srgbClr val="F4C669"/>
                  </a:gs>
                  <a:gs pos="69000">
                    <a:srgbClr val="F4B439"/>
                  </a:gs>
                </a:gsLst>
                <a:path path="circle">
                  <a:fillToRect l="50000" t="50000" r="50000" b="50000"/>
                </a:path>
              </a:gradFill>
              <a:ln w="19050">
                <a:solidFill>
                  <a:srgbClr val="F4B439"/>
                </a:solidFill>
              </a:ln>
              <a:effectLst/>
            </c:spPr>
            <c:extLst>
              <c:ext xmlns:c16="http://schemas.microsoft.com/office/drawing/2014/chart" uri="{C3380CC4-5D6E-409C-BE32-E72D297353CC}">
                <c16:uniqueId val="{00000017-4AAE-4985-8682-410754E78535}"/>
              </c:ext>
            </c:extLst>
          </c:dPt>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3</c:v>
                </c:pt>
                <c:pt idx="1">
                  <c:v>3</c:v>
                </c:pt>
                <c:pt idx="2">
                  <c:v>3</c:v>
                </c:pt>
                <c:pt idx="3">
                  <c:v>3</c:v>
                </c:pt>
                <c:pt idx="4">
                  <c:v>3</c:v>
                </c:pt>
                <c:pt idx="5">
                  <c:v>3</c:v>
                </c:pt>
                <c:pt idx="6">
                  <c:v>3</c:v>
                </c:pt>
                <c:pt idx="7">
                  <c:v>3</c:v>
                </c:pt>
                <c:pt idx="8">
                  <c:v>3</c:v>
                </c:pt>
                <c:pt idx="9">
                  <c:v>3</c:v>
                </c:pt>
                <c:pt idx="10">
                  <c:v>3</c:v>
                </c:pt>
                <c:pt idx="11">
                  <c:v>3</c:v>
                </c:pt>
              </c:numCache>
            </c:numRef>
          </c:val>
          <c:extLst>
            <c:ext xmlns:c16="http://schemas.microsoft.com/office/drawing/2014/chart" uri="{C3380CC4-5D6E-409C-BE32-E72D297353CC}">
              <c16:uniqueId val="{00000018-4AAE-4985-8682-410754E7853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1-4EDC-4901-A343-FDBF531FE9E3}"/>
              </c:ext>
            </c:extLst>
          </c:dPt>
          <c:dPt>
            <c:idx val="1"/>
            <c:bubble3D val="0"/>
            <c:spPr>
              <a:solidFill>
                <a:schemeClr val="bg1">
                  <a:lumMod val="50000"/>
                </a:schemeClr>
              </a:solidFill>
              <a:ln w="19050">
                <a:noFill/>
              </a:ln>
              <a:effectLst/>
            </c:spPr>
            <c:extLst>
              <c:ext xmlns:c16="http://schemas.microsoft.com/office/drawing/2014/chart" uri="{C3380CC4-5D6E-409C-BE32-E72D297353CC}">
                <c16:uniqueId val="{00000003-4EDC-4901-A343-FDBF531FE9E3}"/>
              </c:ext>
            </c:extLst>
          </c:dPt>
          <c:dPt>
            <c:idx val="2"/>
            <c:bubble3D val="0"/>
            <c:spPr>
              <a:noFill/>
              <a:ln w="19050">
                <a:noFill/>
              </a:ln>
              <a:effectLst/>
            </c:spPr>
            <c:extLst>
              <c:ext xmlns:c16="http://schemas.microsoft.com/office/drawing/2014/chart" uri="{C3380CC4-5D6E-409C-BE32-E72D297353CC}">
                <c16:uniqueId val="{00000005-4EDC-4901-A343-FDBF531FE9E3}"/>
              </c:ext>
            </c:extLst>
          </c:dPt>
          <c:dPt>
            <c:idx val="3"/>
            <c:bubble3D val="0"/>
            <c:spPr>
              <a:solidFill>
                <a:schemeClr val="bg1">
                  <a:lumMod val="65000"/>
                </a:schemeClr>
              </a:solidFill>
              <a:ln w="19050">
                <a:solidFill>
                  <a:schemeClr val="bg1">
                    <a:lumMod val="65000"/>
                  </a:schemeClr>
                </a:solidFill>
              </a:ln>
              <a:effectLst/>
            </c:spPr>
            <c:extLst>
              <c:ext xmlns:c16="http://schemas.microsoft.com/office/drawing/2014/chart" uri="{C3380CC4-5D6E-409C-BE32-E72D297353CC}">
                <c16:uniqueId val="{00000007-4EDC-4901-A343-FDBF531FE9E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4EDC-4901-A343-FDBF531FE9E3}"/>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50000"/>
                </a:schemeClr>
              </a:solidFill>
              <a:ln w="19050">
                <a:solidFill>
                  <a:schemeClr val="bg1">
                    <a:lumMod val="50000"/>
                  </a:schemeClr>
                </a:solidFill>
              </a:ln>
              <a:effectLst/>
            </c:spPr>
            <c:extLst>
              <c:ext xmlns:c16="http://schemas.microsoft.com/office/drawing/2014/chart" uri="{C3380CC4-5D6E-409C-BE32-E72D297353CC}">
                <c16:uniqueId val="{00000001-EB04-4536-BC69-3B49ECF6B8EF}"/>
              </c:ext>
            </c:extLst>
          </c:dPt>
          <c:dPt>
            <c:idx val="1"/>
            <c:bubble3D val="0"/>
            <c:spPr>
              <a:solidFill>
                <a:schemeClr val="bg1">
                  <a:lumMod val="50000"/>
                </a:schemeClr>
              </a:solidFill>
              <a:ln w="19050">
                <a:solidFill>
                  <a:schemeClr val="bg1">
                    <a:lumMod val="50000"/>
                  </a:schemeClr>
                </a:solidFill>
              </a:ln>
              <a:effectLst/>
            </c:spPr>
            <c:extLst>
              <c:ext xmlns:c16="http://schemas.microsoft.com/office/drawing/2014/chart" uri="{C3380CC4-5D6E-409C-BE32-E72D297353CC}">
                <c16:uniqueId val="{00000003-EB04-4536-BC69-3B49ECF6B8EF}"/>
              </c:ext>
            </c:extLst>
          </c:dPt>
          <c:dPt>
            <c:idx val="2"/>
            <c:bubble3D val="0"/>
            <c:spPr>
              <a:noFill/>
              <a:ln w="19050">
                <a:noFill/>
              </a:ln>
              <a:effectLst/>
            </c:spPr>
            <c:extLst>
              <c:ext xmlns:c16="http://schemas.microsoft.com/office/drawing/2014/chart" uri="{C3380CC4-5D6E-409C-BE32-E72D297353CC}">
                <c16:uniqueId val="{00000005-EB04-4536-BC69-3B49ECF6B8EF}"/>
              </c:ext>
            </c:extLst>
          </c:dPt>
          <c:dPt>
            <c:idx val="3"/>
            <c:bubble3D val="0"/>
            <c:spPr>
              <a:solidFill>
                <a:schemeClr val="bg1">
                  <a:lumMod val="65000"/>
                </a:schemeClr>
              </a:solidFill>
              <a:ln w="19050">
                <a:noFill/>
              </a:ln>
              <a:effectLst/>
            </c:spPr>
            <c:extLst>
              <c:ext xmlns:c16="http://schemas.microsoft.com/office/drawing/2014/chart" uri="{C3380CC4-5D6E-409C-BE32-E72D297353CC}">
                <c16:uniqueId val="{00000007-EB04-4536-BC69-3B49ECF6B8EF}"/>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EB04-4536-BC69-3B49ECF6B8EF}"/>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4F4E-457B-9347-396AB4872836}"/>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35D9-4AE6-A024-790AE949DDF1}"/>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6CB1-46B3-A23C-251E21452FCE}"/>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4EB6-424D-B373-471E056B68A7}"/>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solidFill>
              <a:ln w="19050">
                <a:solidFill>
                  <a:schemeClr val="bg1"/>
                </a:solidFill>
              </a:ln>
              <a:effectLst/>
            </c:spPr>
            <c:extLst>
              <c:ext xmlns:c16="http://schemas.microsoft.com/office/drawing/2014/chart" uri="{C3380CC4-5D6E-409C-BE32-E72D297353CC}">
                <c16:uniqueId val="{00000001-4EDC-4901-A343-FDBF531FE9E3}"/>
              </c:ext>
            </c:extLst>
          </c:dPt>
          <c:dPt>
            <c:idx val="1"/>
            <c:bubble3D val="0"/>
            <c:spPr>
              <a:solidFill>
                <a:schemeClr val="tx1">
                  <a:alpha val="10000"/>
                </a:schemeClr>
              </a:solidFill>
              <a:ln w="19050">
                <a:noFill/>
              </a:ln>
              <a:effectLst/>
            </c:spPr>
            <c:extLst>
              <c:ext xmlns:c16="http://schemas.microsoft.com/office/drawing/2014/chart" uri="{C3380CC4-5D6E-409C-BE32-E72D297353CC}">
                <c16:uniqueId val="{00000003-4EDC-4901-A343-FDBF531FE9E3}"/>
              </c:ext>
            </c:extLst>
          </c:dPt>
          <c:dPt>
            <c:idx val="2"/>
            <c:bubble3D val="0"/>
            <c:spPr>
              <a:noFill/>
              <a:ln w="19050">
                <a:noFill/>
              </a:ln>
              <a:effectLst/>
            </c:spPr>
            <c:extLst>
              <c:ext xmlns:c16="http://schemas.microsoft.com/office/drawing/2014/chart" uri="{C3380CC4-5D6E-409C-BE32-E72D297353CC}">
                <c16:uniqueId val="{00000005-4EDC-4901-A343-FDBF531FE9E3}"/>
              </c:ext>
            </c:extLst>
          </c:dPt>
          <c:dPt>
            <c:idx val="3"/>
            <c:bubble3D val="0"/>
            <c:spPr>
              <a:solidFill>
                <a:schemeClr val="bg1"/>
              </a:solidFill>
              <a:ln w="19050">
                <a:solidFill>
                  <a:schemeClr val="bg1"/>
                </a:solidFill>
              </a:ln>
              <a:effectLst/>
            </c:spPr>
            <c:extLst>
              <c:ext xmlns:c16="http://schemas.microsoft.com/office/drawing/2014/chart" uri="{C3380CC4-5D6E-409C-BE32-E72D297353CC}">
                <c16:uniqueId val="{00000007-4EDC-4901-A343-FDBF531FE9E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4EDC-4901-A343-FDBF531FE9E3}"/>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lumMod val="50000"/>
                </a:schemeClr>
              </a:solidFill>
              <a:ln w="19050">
                <a:solidFill>
                  <a:schemeClr val="bg1">
                    <a:lumMod val="50000"/>
                  </a:schemeClr>
                </a:solidFill>
              </a:ln>
              <a:effectLst/>
            </c:spPr>
            <c:extLst>
              <c:ext xmlns:c16="http://schemas.microsoft.com/office/drawing/2014/chart" uri="{C3380CC4-5D6E-409C-BE32-E72D297353CC}">
                <c16:uniqueId val="{00000001-EB04-4536-BC69-3B49ECF6B8EF}"/>
              </c:ext>
            </c:extLst>
          </c:dPt>
          <c:dPt>
            <c:idx val="1"/>
            <c:bubble3D val="0"/>
            <c:spPr>
              <a:solidFill>
                <a:schemeClr val="bg1">
                  <a:lumMod val="50000"/>
                </a:schemeClr>
              </a:solidFill>
              <a:ln w="19050">
                <a:solidFill>
                  <a:schemeClr val="bg1">
                    <a:lumMod val="50000"/>
                  </a:schemeClr>
                </a:solidFill>
              </a:ln>
              <a:effectLst/>
            </c:spPr>
            <c:extLst>
              <c:ext xmlns:c16="http://schemas.microsoft.com/office/drawing/2014/chart" uri="{C3380CC4-5D6E-409C-BE32-E72D297353CC}">
                <c16:uniqueId val="{00000003-EB04-4536-BC69-3B49ECF6B8EF}"/>
              </c:ext>
            </c:extLst>
          </c:dPt>
          <c:dPt>
            <c:idx val="2"/>
            <c:bubble3D val="0"/>
            <c:spPr>
              <a:noFill/>
              <a:ln w="19050">
                <a:noFill/>
              </a:ln>
              <a:effectLst/>
            </c:spPr>
            <c:extLst>
              <c:ext xmlns:c16="http://schemas.microsoft.com/office/drawing/2014/chart" uri="{C3380CC4-5D6E-409C-BE32-E72D297353CC}">
                <c16:uniqueId val="{00000005-EB04-4536-BC69-3B49ECF6B8EF}"/>
              </c:ext>
            </c:extLst>
          </c:dPt>
          <c:dPt>
            <c:idx val="3"/>
            <c:bubble3D val="0"/>
            <c:spPr>
              <a:solidFill>
                <a:schemeClr val="bg1">
                  <a:lumMod val="65000"/>
                </a:schemeClr>
              </a:solidFill>
              <a:ln w="19050">
                <a:noFill/>
              </a:ln>
              <a:effectLst/>
            </c:spPr>
            <c:extLst>
              <c:ext xmlns:c16="http://schemas.microsoft.com/office/drawing/2014/chart" uri="{C3380CC4-5D6E-409C-BE32-E72D297353CC}">
                <c16:uniqueId val="{00000007-EB04-4536-BC69-3B49ECF6B8EF}"/>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EB04-4536-BC69-3B49ECF6B8EF}"/>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4F4E-457B-9347-396AB4872836}"/>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35D9-4AE6-A024-790AE949DDF1}"/>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6CB1-46B3-A23C-251E21452FCE}"/>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4EB6-424D-B373-471E056B68A7}"/>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bg1"/>
              </a:solidFill>
              <a:ln w="19050">
                <a:solidFill>
                  <a:schemeClr val="bg1"/>
                </a:solidFill>
              </a:ln>
              <a:effectLst/>
            </c:spPr>
            <c:extLst>
              <c:ext xmlns:c16="http://schemas.microsoft.com/office/drawing/2014/chart" uri="{C3380CC4-5D6E-409C-BE32-E72D297353CC}">
                <c16:uniqueId val="{00000001-4EDC-4901-A343-FDBF531FE9E3}"/>
              </c:ext>
            </c:extLst>
          </c:dPt>
          <c:dPt>
            <c:idx val="1"/>
            <c:bubble3D val="0"/>
            <c:spPr>
              <a:solidFill>
                <a:schemeClr val="tx1">
                  <a:alpha val="10000"/>
                </a:schemeClr>
              </a:solidFill>
              <a:ln w="19050">
                <a:noFill/>
              </a:ln>
              <a:effectLst/>
            </c:spPr>
            <c:extLst>
              <c:ext xmlns:c16="http://schemas.microsoft.com/office/drawing/2014/chart" uri="{C3380CC4-5D6E-409C-BE32-E72D297353CC}">
                <c16:uniqueId val="{00000003-4EDC-4901-A343-FDBF531FE9E3}"/>
              </c:ext>
            </c:extLst>
          </c:dPt>
          <c:dPt>
            <c:idx val="2"/>
            <c:bubble3D val="0"/>
            <c:spPr>
              <a:noFill/>
              <a:ln w="19050">
                <a:noFill/>
              </a:ln>
              <a:effectLst/>
            </c:spPr>
            <c:extLst>
              <c:ext xmlns:c16="http://schemas.microsoft.com/office/drawing/2014/chart" uri="{C3380CC4-5D6E-409C-BE32-E72D297353CC}">
                <c16:uniqueId val="{00000005-4EDC-4901-A343-FDBF531FE9E3}"/>
              </c:ext>
            </c:extLst>
          </c:dPt>
          <c:dPt>
            <c:idx val="3"/>
            <c:bubble3D val="0"/>
            <c:spPr>
              <a:solidFill>
                <a:schemeClr val="bg1"/>
              </a:solidFill>
              <a:ln w="19050">
                <a:solidFill>
                  <a:schemeClr val="bg1"/>
                </a:solidFill>
              </a:ln>
              <a:effectLst/>
            </c:spPr>
            <c:extLst>
              <c:ext xmlns:c16="http://schemas.microsoft.com/office/drawing/2014/chart" uri="{C3380CC4-5D6E-409C-BE32-E72D297353CC}">
                <c16:uniqueId val="{00000007-4EDC-4901-A343-FDBF531FE9E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4EDC-4901-A343-FDBF531FE9E3}"/>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tx1">
                  <a:lumMod val="85000"/>
                  <a:lumOff val="15000"/>
                </a:schemeClr>
              </a:solidFill>
              <a:ln w="19050">
                <a:solidFill>
                  <a:schemeClr val="tx1">
                    <a:lumMod val="85000"/>
                    <a:lumOff val="15000"/>
                  </a:schemeClr>
                </a:solidFill>
              </a:ln>
              <a:effectLst/>
            </c:spPr>
            <c:extLst>
              <c:ext xmlns:c16="http://schemas.microsoft.com/office/drawing/2014/chart" uri="{C3380CC4-5D6E-409C-BE32-E72D297353CC}">
                <c16:uniqueId val="{00000001-EB04-4536-BC69-3B49ECF6B8EF}"/>
              </c:ext>
            </c:extLst>
          </c:dPt>
          <c:dPt>
            <c:idx val="1"/>
            <c:bubble3D val="0"/>
            <c:spPr>
              <a:solidFill>
                <a:schemeClr val="tx1">
                  <a:lumMod val="85000"/>
                  <a:lumOff val="15000"/>
                </a:schemeClr>
              </a:solidFill>
              <a:ln w="19050">
                <a:solidFill>
                  <a:schemeClr val="tx1">
                    <a:lumMod val="85000"/>
                    <a:lumOff val="15000"/>
                  </a:schemeClr>
                </a:solidFill>
              </a:ln>
              <a:effectLst/>
            </c:spPr>
            <c:extLst>
              <c:ext xmlns:c16="http://schemas.microsoft.com/office/drawing/2014/chart" uri="{C3380CC4-5D6E-409C-BE32-E72D297353CC}">
                <c16:uniqueId val="{00000003-EB04-4536-BC69-3B49ECF6B8EF}"/>
              </c:ext>
            </c:extLst>
          </c:dPt>
          <c:dPt>
            <c:idx val="2"/>
            <c:bubble3D val="0"/>
            <c:spPr>
              <a:noFill/>
              <a:ln w="19050">
                <a:noFill/>
              </a:ln>
              <a:effectLst/>
            </c:spPr>
            <c:extLst>
              <c:ext xmlns:c16="http://schemas.microsoft.com/office/drawing/2014/chart" uri="{C3380CC4-5D6E-409C-BE32-E72D297353CC}">
                <c16:uniqueId val="{00000005-EB04-4536-BC69-3B49ECF6B8EF}"/>
              </c:ext>
            </c:extLst>
          </c:dPt>
          <c:dPt>
            <c:idx val="3"/>
            <c:bubble3D val="0"/>
            <c:spPr>
              <a:solidFill>
                <a:srgbClr val="F2C811"/>
              </a:solidFill>
              <a:ln w="19050">
                <a:noFill/>
              </a:ln>
              <a:effectLst/>
            </c:spPr>
            <c:extLst>
              <c:ext xmlns:c16="http://schemas.microsoft.com/office/drawing/2014/chart" uri="{C3380CC4-5D6E-409C-BE32-E72D297353CC}">
                <c16:uniqueId val="{00000007-EB04-4536-BC69-3B49ECF6B8EF}"/>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21</c:v>
                </c:pt>
                <c:pt idx="2">
                  <c:v>50</c:v>
                </c:pt>
                <c:pt idx="3">
                  <c:v>25</c:v>
                </c:pt>
              </c:numCache>
            </c:numRef>
          </c:val>
          <c:extLst>
            <c:ext xmlns:c16="http://schemas.microsoft.com/office/drawing/2014/chart" uri="{C3380CC4-5D6E-409C-BE32-E72D297353CC}">
              <c16:uniqueId val="{00000008-EB04-4536-BC69-3B49ECF6B8EF}"/>
            </c:ext>
          </c:extLst>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4F4E-457B-9347-396AB4872836}"/>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35D9-4AE6-A024-790AE949DDF1}"/>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95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6CB1-46B3-A23C-251E21452FCE}"/>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s-ES"/>
          </a:p>
        </c:txPr>
        <c:crossAx val="63893102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tx1">
                <a:lumMod val="75000"/>
                <a:lumOff val="25000"/>
                <a:alpha val="66000"/>
              </a:schemeClr>
            </a:solidFill>
            <a:ln>
              <a:noFill/>
            </a:ln>
            <a:effectLst/>
          </c:spPr>
          <c:cat>
            <c:numRef>
              <c:f>Sheet1!$A$2:$A$18</c:f>
              <c:numCache>
                <c:formatCode>m/d/yyyy</c:formatCode>
                <c:ptCount val="17"/>
                <c:pt idx="0">
                  <c:v>37261</c:v>
                </c:pt>
                <c:pt idx="1">
                  <c:v>37262</c:v>
                </c:pt>
                <c:pt idx="2">
                  <c:v>37263</c:v>
                </c:pt>
                <c:pt idx="3">
                  <c:v>37264</c:v>
                </c:pt>
                <c:pt idx="4">
                  <c:v>37265</c:v>
                </c:pt>
                <c:pt idx="5">
                  <c:v>37266</c:v>
                </c:pt>
                <c:pt idx="6">
                  <c:v>37267</c:v>
                </c:pt>
                <c:pt idx="7">
                  <c:v>37268</c:v>
                </c:pt>
                <c:pt idx="8">
                  <c:v>37269</c:v>
                </c:pt>
                <c:pt idx="9">
                  <c:v>37270</c:v>
                </c:pt>
                <c:pt idx="10">
                  <c:v>37271</c:v>
                </c:pt>
                <c:pt idx="11">
                  <c:v>37272</c:v>
                </c:pt>
                <c:pt idx="12">
                  <c:v>37273</c:v>
                </c:pt>
                <c:pt idx="13">
                  <c:v>37274</c:v>
                </c:pt>
                <c:pt idx="14">
                  <c:v>37275</c:v>
                </c:pt>
                <c:pt idx="15">
                  <c:v>37276</c:v>
                </c:pt>
                <c:pt idx="16">
                  <c:v>37277</c:v>
                </c:pt>
              </c:numCache>
            </c:numRef>
          </c:cat>
          <c:val>
            <c:numRef>
              <c:f>Sheet1!$B$2:$B$18</c:f>
              <c:numCache>
                <c:formatCode>General</c:formatCode>
                <c:ptCount val="17"/>
                <c:pt idx="0">
                  <c:v>32</c:v>
                </c:pt>
                <c:pt idx="1">
                  <c:v>32</c:v>
                </c:pt>
                <c:pt idx="2">
                  <c:v>28</c:v>
                </c:pt>
                <c:pt idx="3">
                  <c:v>12</c:v>
                </c:pt>
                <c:pt idx="4">
                  <c:v>15</c:v>
                </c:pt>
                <c:pt idx="5">
                  <c:v>5</c:v>
                </c:pt>
                <c:pt idx="6">
                  <c:v>34</c:v>
                </c:pt>
                <c:pt idx="7">
                  <c:v>12</c:v>
                </c:pt>
                <c:pt idx="8">
                  <c:v>6</c:v>
                </c:pt>
                <c:pt idx="9">
                  <c:v>55</c:v>
                </c:pt>
                <c:pt idx="10">
                  <c:v>44</c:v>
                </c:pt>
                <c:pt idx="11">
                  <c:v>33</c:v>
                </c:pt>
                <c:pt idx="12">
                  <c:v>75</c:v>
                </c:pt>
                <c:pt idx="13">
                  <c:v>12</c:v>
                </c:pt>
                <c:pt idx="14">
                  <c:v>54</c:v>
                </c:pt>
                <c:pt idx="15">
                  <c:v>1</c:v>
                </c:pt>
                <c:pt idx="16">
                  <c:v>22</c:v>
                </c:pt>
              </c:numCache>
            </c:numRef>
          </c:val>
          <c:extLst>
            <c:ext xmlns:c16="http://schemas.microsoft.com/office/drawing/2014/chart" uri="{C3380CC4-5D6E-409C-BE32-E72D297353CC}">
              <c16:uniqueId val="{00000000-4EB6-424D-B373-471E056B68A7}"/>
            </c:ext>
          </c:extLst>
        </c:ser>
        <c:dLbls>
          <c:showLegendKey val="0"/>
          <c:showVal val="0"/>
          <c:showCatName val="0"/>
          <c:showSerName val="0"/>
          <c:showPercent val="0"/>
          <c:showBubbleSize val="0"/>
        </c:dLbls>
        <c:axId val="638931024"/>
        <c:axId val="638929384"/>
      </c:areaChart>
      <c:dateAx>
        <c:axId val="638931024"/>
        <c:scaling>
          <c:orientation val="minMax"/>
        </c:scaling>
        <c:delete val="0"/>
        <c:axPos val="b"/>
        <c:numFmt formatCode="m/d/yyyy"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es-ES"/>
          </a:p>
        </c:txPr>
        <c:crossAx val="638929384"/>
        <c:crosses val="autoZero"/>
        <c:auto val="1"/>
        <c:lblOffset val="100"/>
        <c:baseTimeUnit val="days"/>
      </c:dateAx>
      <c:valAx>
        <c:axId val="6389293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bg1">
                    <a:alpha val="21000"/>
                  </a:schemeClr>
                </a:solidFill>
                <a:latin typeface="+mn-lt"/>
                <a:ea typeface="+mn-ea"/>
                <a:cs typeface="+mn-cs"/>
              </a:defRPr>
            </a:pPr>
            <a:endParaRPr lang="es-ES"/>
          </a:p>
        </c:txPr>
        <c:crossAx val="63893102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0CFACCD-C919-44CC-92D4-375B7023AC13}" type="datetimeFigureOut">
              <a:rPr lang="en-US" smtClean="0"/>
              <a:t>6/1/2021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E4CBE3-1647-446E-83A0-529CF1C3A890}" type="slidenum">
              <a:rPr lang="en-US" smtClean="0"/>
              <a:t>‹Nº›</a:t>
            </a:fld>
            <a:endParaRPr lang="en-US" dirty="0"/>
          </a:p>
        </p:txBody>
      </p:sp>
    </p:spTree>
    <p:extLst>
      <p:ext uri="{BB962C8B-B14F-4D97-AF65-F5344CB8AC3E}">
        <p14:creationId xmlns:p14="http://schemas.microsoft.com/office/powerpoint/2010/main" val="3500434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CFACCD-C919-44CC-92D4-375B7023AC13}" type="datetimeFigureOut">
              <a:rPr lang="en-US" smtClean="0"/>
              <a:t>6/1/2021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E4CBE3-1647-446E-83A0-529CF1C3A890}" type="slidenum">
              <a:rPr lang="en-US" smtClean="0"/>
              <a:t>‹Nº›</a:t>
            </a:fld>
            <a:endParaRPr lang="en-US" dirty="0"/>
          </a:p>
        </p:txBody>
      </p:sp>
    </p:spTree>
    <p:extLst>
      <p:ext uri="{BB962C8B-B14F-4D97-AF65-F5344CB8AC3E}">
        <p14:creationId xmlns:p14="http://schemas.microsoft.com/office/powerpoint/2010/main" val="24900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0CFACCD-C919-44CC-92D4-375B7023AC13}" type="datetimeFigureOut">
              <a:rPr lang="en-US" smtClean="0"/>
              <a:t>6/1/2021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E4CBE3-1647-446E-83A0-529CF1C3A890}" type="slidenum">
              <a:rPr lang="en-US" smtClean="0"/>
              <a:t>‹Nº›</a:t>
            </a:fld>
            <a:endParaRPr lang="en-US" dirty="0"/>
          </a:p>
        </p:txBody>
      </p:sp>
    </p:spTree>
    <p:extLst>
      <p:ext uri="{BB962C8B-B14F-4D97-AF65-F5344CB8AC3E}">
        <p14:creationId xmlns:p14="http://schemas.microsoft.com/office/powerpoint/2010/main" val="1122177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CFACCD-C919-44CC-92D4-375B7023AC13}" type="datetimeFigureOut">
              <a:rPr lang="en-US" smtClean="0"/>
              <a:t>6/1/2021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E4CBE3-1647-446E-83A0-529CF1C3A890}" type="slidenum">
              <a:rPr lang="en-US" smtClean="0"/>
              <a:t>‹Nº›</a:t>
            </a:fld>
            <a:endParaRPr lang="en-US" dirty="0"/>
          </a:p>
        </p:txBody>
      </p:sp>
    </p:spTree>
    <p:extLst>
      <p:ext uri="{BB962C8B-B14F-4D97-AF65-F5344CB8AC3E}">
        <p14:creationId xmlns:p14="http://schemas.microsoft.com/office/powerpoint/2010/main" val="1346053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CFACCD-C919-44CC-92D4-375B7023AC13}" type="datetimeFigureOut">
              <a:rPr lang="en-US" smtClean="0"/>
              <a:t>6/1/2021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E4CBE3-1647-446E-83A0-529CF1C3A890}" type="slidenum">
              <a:rPr lang="en-US" smtClean="0"/>
              <a:t>‹Nº›</a:t>
            </a:fld>
            <a:endParaRPr lang="en-US" dirty="0"/>
          </a:p>
        </p:txBody>
      </p:sp>
    </p:spTree>
    <p:extLst>
      <p:ext uri="{BB962C8B-B14F-4D97-AF65-F5344CB8AC3E}">
        <p14:creationId xmlns:p14="http://schemas.microsoft.com/office/powerpoint/2010/main" val="1097595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0CFACCD-C919-44CC-92D4-375B7023AC13}" type="datetimeFigureOut">
              <a:rPr lang="en-US" smtClean="0"/>
              <a:t>6/1/2021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E4CBE3-1647-446E-83A0-529CF1C3A890}" type="slidenum">
              <a:rPr lang="en-US" smtClean="0"/>
              <a:t>‹Nº›</a:t>
            </a:fld>
            <a:endParaRPr lang="en-US" dirty="0"/>
          </a:p>
        </p:txBody>
      </p:sp>
    </p:spTree>
    <p:extLst>
      <p:ext uri="{BB962C8B-B14F-4D97-AF65-F5344CB8AC3E}">
        <p14:creationId xmlns:p14="http://schemas.microsoft.com/office/powerpoint/2010/main" val="3390242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CFACCD-C919-44CC-92D4-375B7023AC13}" type="datetimeFigureOut">
              <a:rPr lang="en-US" smtClean="0"/>
              <a:t>6/1/2021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E4CBE3-1647-446E-83A0-529CF1C3A890}" type="slidenum">
              <a:rPr lang="en-US" smtClean="0"/>
              <a:t>‹Nº›</a:t>
            </a:fld>
            <a:endParaRPr lang="en-US" dirty="0"/>
          </a:p>
        </p:txBody>
      </p:sp>
    </p:spTree>
    <p:extLst>
      <p:ext uri="{BB962C8B-B14F-4D97-AF65-F5344CB8AC3E}">
        <p14:creationId xmlns:p14="http://schemas.microsoft.com/office/powerpoint/2010/main" val="1582389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0CFACCD-C919-44CC-92D4-375B7023AC13}" type="datetimeFigureOut">
              <a:rPr lang="en-US" smtClean="0"/>
              <a:t>6/1/2021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E4CBE3-1647-446E-83A0-529CF1C3A890}" type="slidenum">
              <a:rPr lang="en-US" smtClean="0"/>
              <a:t>‹Nº›</a:t>
            </a:fld>
            <a:endParaRPr lang="en-US" dirty="0"/>
          </a:p>
        </p:txBody>
      </p:sp>
    </p:spTree>
    <p:extLst>
      <p:ext uri="{BB962C8B-B14F-4D97-AF65-F5344CB8AC3E}">
        <p14:creationId xmlns:p14="http://schemas.microsoft.com/office/powerpoint/2010/main" val="3687096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0CFACCD-C919-44CC-92D4-375B7023AC13}" type="datetimeFigureOut">
              <a:rPr lang="en-US" smtClean="0"/>
              <a:t>6/1/2021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E4CBE3-1647-446E-83A0-529CF1C3A890}" type="slidenum">
              <a:rPr lang="en-US" smtClean="0"/>
              <a:t>‹Nº›</a:t>
            </a:fld>
            <a:endParaRPr lang="en-US" dirty="0"/>
          </a:p>
        </p:txBody>
      </p:sp>
    </p:spTree>
    <p:extLst>
      <p:ext uri="{BB962C8B-B14F-4D97-AF65-F5344CB8AC3E}">
        <p14:creationId xmlns:p14="http://schemas.microsoft.com/office/powerpoint/2010/main" val="3310434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CFACCD-C919-44CC-92D4-375B7023AC13}" type="datetimeFigureOut">
              <a:rPr lang="en-US" smtClean="0"/>
              <a:t>6/1/2021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E4CBE3-1647-446E-83A0-529CF1C3A890}" type="slidenum">
              <a:rPr lang="en-US" smtClean="0"/>
              <a:t>‹Nº›</a:t>
            </a:fld>
            <a:endParaRPr lang="en-US" dirty="0"/>
          </a:p>
        </p:txBody>
      </p:sp>
    </p:spTree>
    <p:extLst>
      <p:ext uri="{BB962C8B-B14F-4D97-AF65-F5344CB8AC3E}">
        <p14:creationId xmlns:p14="http://schemas.microsoft.com/office/powerpoint/2010/main" val="3106064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CFACCD-C919-44CC-92D4-375B7023AC13}" type="datetimeFigureOut">
              <a:rPr lang="en-US" smtClean="0"/>
              <a:t>6/1/2021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E4CBE3-1647-446E-83A0-529CF1C3A890}" type="slidenum">
              <a:rPr lang="en-US" smtClean="0"/>
              <a:t>‹Nº›</a:t>
            </a:fld>
            <a:endParaRPr lang="en-US" dirty="0"/>
          </a:p>
        </p:txBody>
      </p:sp>
    </p:spTree>
    <p:extLst>
      <p:ext uri="{BB962C8B-B14F-4D97-AF65-F5344CB8AC3E}">
        <p14:creationId xmlns:p14="http://schemas.microsoft.com/office/powerpoint/2010/main" val="162732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 Full Animated">
    <p:spTree>
      <p:nvGrpSpPr>
        <p:cNvPr id="1" name=""/>
        <p:cNvGrpSpPr/>
        <p:nvPr/>
      </p:nvGrpSpPr>
      <p:grpSpPr>
        <a:xfrm>
          <a:off x="0" y="0"/>
          <a:ext cx="0" cy="0"/>
          <a:chOff x="0" y="0"/>
          <a:chExt cx="0" cy="0"/>
        </a:xfrm>
      </p:grpSpPr>
      <p:sp>
        <p:nvSpPr>
          <p:cNvPr id="18" name="正方形/長方形 17"/>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 name="正方形/長方形 2"/>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7" name="正方形/長方形 3"/>
          <p:cNvSpPr/>
          <p:nvPr userDrawn="1"/>
        </p:nvSpPr>
        <p:spPr>
          <a:xfrm rot="10800000">
            <a:off x="9673770" y="-9678"/>
            <a:ext cx="4073676" cy="6867677"/>
          </a:xfrm>
          <a:custGeom>
            <a:avLst/>
            <a:gdLst>
              <a:gd name="connsiteX0" fmla="*/ 0 w 3831771"/>
              <a:gd name="connsiteY0" fmla="*/ 0 h 10285413"/>
              <a:gd name="connsiteX1" fmla="*/ 3831771 w 3831771"/>
              <a:gd name="connsiteY1" fmla="*/ 0 h 10285413"/>
              <a:gd name="connsiteX2" fmla="*/ 3831771 w 3831771"/>
              <a:gd name="connsiteY2" fmla="*/ 10285413 h 10285413"/>
              <a:gd name="connsiteX3" fmla="*/ 0 w 3831771"/>
              <a:gd name="connsiteY3" fmla="*/ 10285413 h 10285413"/>
              <a:gd name="connsiteX4" fmla="*/ 0 w 3831771"/>
              <a:gd name="connsiteY4" fmla="*/ 0 h 10285413"/>
              <a:gd name="connsiteX0-1" fmla="*/ 0 w 5936343"/>
              <a:gd name="connsiteY0-2" fmla="*/ 0 h 10299927"/>
              <a:gd name="connsiteX1-3" fmla="*/ 5936343 w 5936343"/>
              <a:gd name="connsiteY1-4" fmla="*/ 14514 h 10299927"/>
              <a:gd name="connsiteX2-5" fmla="*/ 5936343 w 5936343"/>
              <a:gd name="connsiteY2-6" fmla="*/ 10299927 h 10299927"/>
              <a:gd name="connsiteX3-7" fmla="*/ 2104572 w 5936343"/>
              <a:gd name="connsiteY3-8" fmla="*/ 10299927 h 10299927"/>
              <a:gd name="connsiteX4-9" fmla="*/ 0 w 5936343"/>
              <a:gd name="connsiteY4-10" fmla="*/ 0 h 10299927"/>
              <a:gd name="connsiteX0-11" fmla="*/ 0 w 8215086"/>
              <a:gd name="connsiteY0-12" fmla="*/ 0 h 10299927"/>
              <a:gd name="connsiteX1-13" fmla="*/ 5936343 w 8215086"/>
              <a:gd name="connsiteY1-14" fmla="*/ 14514 h 10299927"/>
              <a:gd name="connsiteX2-15" fmla="*/ 8215086 w 8215086"/>
              <a:gd name="connsiteY2-16" fmla="*/ 10299927 h 10299927"/>
              <a:gd name="connsiteX3-17" fmla="*/ 2104572 w 8215086"/>
              <a:gd name="connsiteY3-18" fmla="*/ 10299927 h 10299927"/>
              <a:gd name="connsiteX4-19" fmla="*/ 0 w 8215086"/>
              <a:gd name="connsiteY4-20" fmla="*/ 0 h 10299927"/>
              <a:gd name="connsiteX0-21" fmla="*/ 1059543 w 6110514"/>
              <a:gd name="connsiteY0-22" fmla="*/ 0 h 10299927"/>
              <a:gd name="connsiteX1-23" fmla="*/ 3831771 w 6110514"/>
              <a:gd name="connsiteY1-24" fmla="*/ 14514 h 10299927"/>
              <a:gd name="connsiteX2-25" fmla="*/ 6110514 w 6110514"/>
              <a:gd name="connsiteY2-26" fmla="*/ 10299927 h 10299927"/>
              <a:gd name="connsiteX3-27" fmla="*/ 0 w 6110514"/>
              <a:gd name="connsiteY3-28" fmla="*/ 10299927 h 10299927"/>
              <a:gd name="connsiteX4-29" fmla="*/ 1059543 w 6110514"/>
              <a:gd name="connsiteY4-30" fmla="*/ 0 h 10299927"/>
              <a:gd name="connsiteX0-31" fmla="*/ 1059543 w 6110514"/>
              <a:gd name="connsiteY0-32" fmla="*/ 0 h 10299927"/>
              <a:gd name="connsiteX1-33" fmla="*/ 4746171 w 6110514"/>
              <a:gd name="connsiteY1-34" fmla="*/ 0 h 10299927"/>
              <a:gd name="connsiteX2-35" fmla="*/ 6110514 w 6110514"/>
              <a:gd name="connsiteY2-36" fmla="*/ 10299927 h 10299927"/>
              <a:gd name="connsiteX3-37" fmla="*/ 0 w 6110514"/>
              <a:gd name="connsiteY3-38" fmla="*/ 10299927 h 10299927"/>
              <a:gd name="connsiteX4-39" fmla="*/ 1059543 w 6110514"/>
              <a:gd name="connsiteY4-40" fmla="*/ 0 h 10299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110514" h="10299927">
                <a:moveTo>
                  <a:pt x="1059543" y="0"/>
                </a:moveTo>
                <a:lnTo>
                  <a:pt x="4746171" y="0"/>
                </a:lnTo>
                <a:lnTo>
                  <a:pt x="6110514" y="10299927"/>
                </a:lnTo>
                <a:lnTo>
                  <a:pt x="0" y="10299927"/>
                </a:lnTo>
                <a:lnTo>
                  <a:pt x="1059543"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p>
        </p:txBody>
      </p:sp>
      <p:sp>
        <p:nvSpPr>
          <p:cNvPr id="16" name="正方形/長方形 3"/>
          <p:cNvSpPr/>
          <p:nvPr userDrawn="1"/>
        </p:nvSpPr>
        <p:spPr>
          <a:xfrm>
            <a:off x="-1325637" y="0"/>
            <a:ext cx="6507237" cy="6877356"/>
          </a:xfrm>
          <a:custGeom>
            <a:avLst/>
            <a:gdLst>
              <a:gd name="connsiteX0" fmla="*/ 0 w 3831771"/>
              <a:gd name="connsiteY0" fmla="*/ 0 h 10285413"/>
              <a:gd name="connsiteX1" fmla="*/ 3831771 w 3831771"/>
              <a:gd name="connsiteY1" fmla="*/ 0 h 10285413"/>
              <a:gd name="connsiteX2" fmla="*/ 3831771 w 3831771"/>
              <a:gd name="connsiteY2" fmla="*/ 10285413 h 10285413"/>
              <a:gd name="connsiteX3" fmla="*/ 0 w 3831771"/>
              <a:gd name="connsiteY3" fmla="*/ 10285413 h 10285413"/>
              <a:gd name="connsiteX4" fmla="*/ 0 w 3831771"/>
              <a:gd name="connsiteY4" fmla="*/ 0 h 10285413"/>
              <a:gd name="connsiteX0-1" fmla="*/ 0 w 5936343"/>
              <a:gd name="connsiteY0-2" fmla="*/ 0 h 10299927"/>
              <a:gd name="connsiteX1-3" fmla="*/ 5936343 w 5936343"/>
              <a:gd name="connsiteY1-4" fmla="*/ 14514 h 10299927"/>
              <a:gd name="connsiteX2-5" fmla="*/ 5936343 w 5936343"/>
              <a:gd name="connsiteY2-6" fmla="*/ 10299927 h 10299927"/>
              <a:gd name="connsiteX3-7" fmla="*/ 2104572 w 5936343"/>
              <a:gd name="connsiteY3-8" fmla="*/ 10299927 h 10299927"/>
              <a:gd name="connsiteX4-9" fmla="*/ 0 w 5936343"/>
              <a:gd name="connsiteY4-10" fmla="*/ 0 h 10299927"/>
              <a:gd name="connsiteX0-11" fmla="*/ 0 w 8215086"/>
              <a:gd name="connsiteY0-12" fmla="*/ 0 h 10299927"/>
              <a:gd name="connsiteX1-13" fmla="*/ 5936343 w 8215086"/>
              <a:gd name="connsiteY1-14" fmla="*/ 14514 h 10299927"/>
              <a:gd name="connsiteX2-15" fmla="*/ 8215086 w 8215086"/>
              <a:gd name="connsiteY2-16" fmla="*/ 10299927 h 10299927"/>
              <a:gd name="connsiteX3-17" fmla="*/ 2104572 w 8215086"/>
              <a:gd name="connsiteY3-18" fmla="*/ 10299927 h 10299927"/>
              <a:gd name="connsiteX4-19" fmla="*/ 0 w 8215086"/>
              <a:gd name="connsiteY4-20" fmla="*/ 0 h 10299927"/>
              <a:gd name="connsiteX0-21" fmla="*/ 1059543 w 6110514"/>
              <a:gd name="connsiteY0-22" fmla="*/ 0 h 10299927"/>
              <a:gd name="connsiteX1-23" fmla="*/ 3831771 w 6110514"/>
              <a:gd name="connsiteY1-24" fmla="*/ 14514 h 10299927"/>
              <a:gd name="connsiteX2-25" fmla="*/ 6110514 w 6110514"/>
              <a:gd name="connsiteY2-26" fmla="*/ 10299927 h 10299927"/>
              <a:gd name="connsiteX3-27" fmla="*/ 0 w 6110514"/>
              <a:gd name="connsiteY3-28" fmla="*/ 10299927 h 10299927"/>
              <a:gd name="connsiteX4-29" fmla="*/ 1059543 w 6110514"/>
              <a:gd name="connsiteY4-30" fmla="*/ 0 h 10299927"/>
              <a:gd name="connsiteX0-31" fmla="*/ 1059543 w 6110514"/>
              <a:gd name="connsiteY0-32" fmla="*/ 0 h 10299927"/>
              <a:gd name="connsiteX1-33" fmla="*/ 4746171 w 6110514"/>
              <a:gd name="connsiteY1-34" fmla="*/ 0 h 10299927"/>
              <a:gd name="connsiteX2-35" fmla="*/ 6110514 w 6110514"/>
              <a:gd name="connsiteY2-36" fmla="*/ 10299927 h 10299927"/>
              <a:gd name="connsiteX3-37" fmla="*/ 0 w 6110514"/>
              <a:gd name="connsiteY3-38" fmla="*/ 10299927 h 10299927"/>
              <a:gd name="connsiteX4-39" fmla="*/ 1059543 w 6110514"/>
              <a:gd name="connsiteY4-40" fmla="*/ 0 h 10299927"/>
              <a:gd name="connsiteX0-41" fmla="*/ 1059543 w 10566400"/>
              <a:gd name="connsiteY0-42" fmla="*/ 0 h 10328956"/>
              <a:gd name="connsiteX1-43" fmla="*/ 4746171 w 10566400"/>
              <a:gd name="connsiteY1-44" fmla="*/ 0 h 10328956"/>
              <a:gd name="connsiteX2-45" fmla="*/ 10566400 w 10566400"/>
              <a:gd name="connsiteY2-46" fmla="*/ 10328956 h 10328956"/>
              <a:gd name="connsiteX3-47" fmla="*/ 0 w 10566400"/>
              <a:gd name="connsiteY3-48" fmla="*/ 10299927 h 10328956"/>
              <a:gd name="connsiteX4-49" fmla="*/ 1059543 w 10566400"/>
              <a:gd name="connsiteY4-50" fmla="*/ 0 h 10328956"/>
              <a:gd name="connsiteX0-51" fmla="*/ 1059543 w 6560457"/>
              <a:gd name="connsiteY0-52" fmla="*/ 0 h 10314442"/>
              <a:gd name="connsiteX1-53" fmla="*/ 4746171 w 6560457"/>
              <a:gd name="connsiteY1-54" fmla="*/ 0 h 10314442"/>
              <a:gd name="connsiteX2-55" fmla="*/ 6560457 w 6560457"/>
              <a:gd name="connsiteY2-56" fmla="*/ 10314442 h 10314442"/>
              <a:gd name="connsiteX3-57" fmla="*/ 0 w 6560457"/>
              <a:gd name="connsiteY3-58" fmla="*/ 10299927 h 10314442"/>
              <a:gd name="connsiteX4-59" fmla="*/ 1059543 w 6560457"/>
              <a:gd name="connsiteY4-60" fmla="*/ 0 h 103144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60457" h="10314442">
                <a:moveTo>
                  <a:pt x="1059543" y="0"/>
                </a:moveTo>
                <a:lnTo>
                  <a:pt x="4746171" y="0"/>
                </a:lnTo>
                <a:lnTo>
                  <a:pt x="6560457" y="10314442"/>
                </a:lnTo>
                <a:lnTo>
                  <a:pt x="0" y="10299927"/>
                </a:lnTo>
                <a:lnTo>
                  <a:pt x="105954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p>
        </p:txBody>
      </p:sp>
      <p:sp>
        <p:nvSpPr>
          <p:cNvPr id="4" name="正方形/長方形 3"/>
          <p:cNvSpPr/>
          <p:nvPr userDrawn="1"/>
        </p:nvSpPr>
        <p:spPr>
          <a:xfrm>
            <a:off x="5848047" y="0"/>
            <a:ext cx="6541105" cy="6877356"/>
          </a:xfrm>
          <a:custGeom>
            <a:avLst/>
            <a:gdLst>
              <a:gd name="connsiteX0" fmla="*/ 0 w 3831771"/>
              <a:gd name="connsiteY0" fmla="*/ 0 h 10285413"/>
              <a:gd name="connsiteX1" fmla="*/ 3831771 w 3831771"/>
              <a:gd name="connsiteY1" fmla="*/ 0 h 10285413"/>
              <a:gd name="connsiteX2" fmla="*/ 3831771 w 3831771"/>
              <a:gd name="connsiteY2" fmla="*/ 10285413 h 10285413"/>
              <a:gd name="connsiteX3" fmla="*/ 0 w 3831771"/>
              <a:gd name="connsiteY3" fmla="*/ 10285413 h 10285413"/>
              <a:gd name="connsiteX4" fmla="*/ 0 w 3831771"/>
              <a:gd name="connsiteY4" fmla="*/ 0 h 10285413"/>
              <a:gd name="connsiteX0-1" fmla="*/ 0 w 5936343"/>
              <a:gd name="connsiteY0-2" fmla="*/ 0 h 10299927"/>
              <a:gd name="connsiteX1-3" fmla="*/ 5936343 w 5936343"/>
              <a:gd name="connsiteY1-4" fmla="*/ 14514 h 10299927"/>
              <a:gd name="connsiteX2-5" fmla="*/ 5936343 w 5936343"/>
              <a:gd name="connsiteY2-6" fmla="*/ 10299927 h 10299927"/>
              <a:gd name="connsiteX3-7" fmla="*/ 2104572 w 5936343"/>
              <a:gd name="connsiteY3-8" fmla="*/ 10299927 h 10299927"/>
              <a:gd name="connsiteX4-9" fmla="*/ 0 w 5936343"/>
              <a:gd name="connsiteY4-10" fmla="*/ 0 h 10299927"/>
              <a:gd name="connsiteX0-11" fmla="*/ 0 w 8215086"/>
              <a:gd name="connsiteY0-12" fmla="*/ 0 h 10299927"/>
              <a:gd name="connsiteX1-13" fmla="*/ 5936343 w 8215086"/>
              <a:gd name="connsiteY1-14" fmla="*/ 14514 h 10299927"/>
              <a:gd name="connsiteX2-15" fmla="*/ 8215086 w 8215086"/>
              <a:gd name="connsiteY2-16" fmla="*/ 10299927 h 10299927"/>
              <a:gd name="connsiteX3-17" fmla="*/ 2104572 w 8215086"/>
              <a:gd name="connsiteY3-18" fmla="*/ 10299927 h 10299927"/>
              <a:gd name="connsiteX4-19" fmla="*/ 0 w 8215086"/>
              <a:gd name="connsiteY4-20" fmla="*/ 0 h 10299927"/>
              <a:gd name="connsiteX0-21" fmla="*/ 1059543 w 6110514"/>
              <a:gd name="connsiteY0-22" fmla="*/ 0 h 10299927"/>
              <a:gd name="connsiteX1-23" fmla="*/ 3831771 w 6110514"/>
              <a:gd name="connsiteY1-24" fmla="*/ 14514 h 10299927"/>
              <a:gd name="connsiteX2-25" fmla="*/ 6110514 w 6110514"/>
              <a:gd name="connsiteY2-26" fmla="*/ 10299927 h 10299927"/>
              <a:gd name="connsiteX3-27" fmla="*/ 0 w 6110514"/>
              <a:gd name="connsiteY3-28" fmla="*/ 10299927 h 10299927"/>
              <a:gd name="connsiteX4-29" fmla="*/ 1059543 w 6110514"/>
              <a:gd name="connsiteY4-30" fmla="*/ 0 h 10299927"/>
              <a:gd name="connsiteX0-31" fmla="*/ 1059543 w 9811657"/>
              <a:gd name="connsiteY0-32" fmla="*/ 14515 h 10314442"/>
              <a:gd name="connsiteX1-33" fmla="*/ 9811657 w 9811657"/>
              <a:gd name="connsiteY1-34" fmla="*/ 0 h 10314442"/>
              <a:gd name="connsiteX2-35" fmla="*/ 6110514 w 9811657"/>
              <a:gd name="connsiteY2-36" fmla="*/ 10314442 h 10314442"/>
              <a:gd name="connsiteX3-37" fmla="*/ 0 w 9811657"/>
              <a:gd name="connsiteY3-38" fmla="*/ 10314442 h 10314442"/>
              <a:gd name="connsiteX4-39" fmla="*/ 1059543 w 9811657"/>
              <a:gd name="connsiteY4-40" fmla="*/ 14515 h 103144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811657" h="10314442">
                <a:moveTo>
                  <a:pt x="1059543" y="14515"/>
                </a:moveTo>
                <a:lnTo>
                  <a:pt x="9811657" y="0"/>
                </a:lnTo>
                <a:lnTo>
                  <a:pt x="6110514" y="10314442"/>
                </a:lnTo>
                <a:lnTo>
                  <a:pt x="0" y="10314442"/>
                </a:lnTo>
                <a:lnTo>
                  <a:pt x="1059543" y="14515"/>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p>
        </p:txBody>
      </p:sp>
      <p:sp>
        <p:nvSpPr>
          <p:cNvPr id="13" name="正方形/長方形 3"/>
          <p:cNvSpPr/>
          <p:nvPr userDrawn="1"/>
        </p:nvSpPr>
        <p:spPr>
          <a:xfrm rot="10800000">
            <a:off x="3166533" y="1"/>
            <a:ext cx="4073676" cy="6867677"/>
          </a:xfrm>
          <a:custGeom>
            <a:avLst/>
            <a:gdLst>
              <a:gd name="connsiteX0" fmla="*/ 0 w 3831771"/>
              <a:gd name="connsiteY0" fmla="*/ 0 h 10285413"/>
              <a:gd name="connsiteX1" fmla="*/ 3831771 w 3831771"/>
              <a:gd name="connsiteY1" fmla="*/ 0 h 10285413"/>
              <a:gd name="connsiteX2" fmla="*/ 3831771 w 3831771"/>
              <a:gd name="connsiteY2" fmla="*/ 10285413 h 10285413"/>
              <a:gd name="connsiteX3" fmla="*/ 0 w 3831771"/>
              <a:gd name="connsiteY3" fmla="*/ 10285413 h 10285413"/>
              <a:gd name="connsiteX4" fmla="*/ 0 w 3831771"/>
              <a:gd name="connsiteY4" fmla="*/ 0 h 10285413"/>
              <a:gd name="connsiteX0-1" fmla="*/ 0 w 5936343"/>
              <a:gd name="connsiteY0-2" fmla="*/ 0 h 10299927"/>
              <a:gd name="connsiteX1-3" fmla="*/ 5936343 w 5936343"/>
              <a:gd name="connsiteY1-4" fmla="*/ 14514 h 10299927"/>
              <a:gd name="connsiteX2-5" fmla="*/ 5936343 w 5936343"/>
              <a:gd name="connsiteY2-6" fmla="*/ 10299927 h 10299927"/>
              <a:gd name="connsiteX3-7" fmla="*/ 2104572 w 5936343"/>
              <a:gd name="connsiteY3-8" fmla="*/ 10299927 h 10299927"/>
              <a:gd name="connsiteX4-9" fmla="*/ 0 w 5936343"/>
              <a:gd name="connsiteY4-10" fmla="*/ 0 h 10299927"/>
              <a:gd name="connsiteX0-11" fmla="*/ 0 w 8215086"/>
              <a:gd name="connsiteY0-12" fmla="*/ 0 h 10299927"/>
              <a:gd name="connsiteX1-13" fmla="*/ 5936343 w 8215086"/>
              <a:gd name="connsiteY1-14" fmla="*/ 14514 h 10299927"/>
              <a:gd name="connsiteX2-15" fmla="*/ 8215086 w 8215086"/>
              <a:gd name="connsiteY2-16" fmla="*/ 10299927 h 10299927"/>
              <a:gd name="connsiteX3-17" fmla="*/ 2104572 w 8215086"/>
              <a:gd name="connsiteY3-18" fmla="*/ 10299927 h 10299927"/>
              <a:gd name="connsiteX4-19" fmla="*/ 0 w 8215086"/>
              <a:gd name="connsiteY4-20" fmla="*/ 0 h 10299927"/>
              <a:gd name="connsiteX0-21" fmla="*/ 1059543 w 6110514"/>
              <a:gd name="connsiteY0-22" fmla="*/ 0 h 10299927"/>
              <a:gd name="connsiteX1-23" fmla="*/ 3831771 w 6110514"/>
              <a:gd name="connsiteY1-24" fmla="*/ 14514 h 10299927"/>
              <a:gd name="connsiteX2-25" fmla="*/ 6110514 w 6110514"/>
              <a:gd name="connsiteY2-26" fmla="*/ 10299927 h 10299927"/>
              <a:gd name="connsiteX3-27" fmla="*/ 0 w 6110514"/>
              <a:gd name="connsiteY3-28" fmla="*/ 10299927 h 10299927"/>
              <a:gd name="connsiteX4-29" fmla="*/ 1059543 w 6110514"/>
              <a:gd name="connsiteY4-30" fmla="*/ 0 h 10299927"/>
              <a:gd name="connsiteX0-31" fmla="*/ 1059543 w 6110514"/>
              <a:gd name="connsiteY0-32" fmla="*/ 0 h 10299927"/>
              <a:gd name="connsiteX1-33" fmla="*/ 4746171 w 6110514"/>
              <a:gd name="connsiteY1-34" fmla="*/ 0 h 10299927"/>
              <a:gd name="connsiteX2-35" fmla="*/ 6110514 w 6110514"/>
              <a:gd name="connsiteY2-36" fmla="*/ 10299927 h 10299927"/>
              <a:gd name="connsiteX3-37" fmla="*/ 0 w 6110514"/>
              <a:gd name="connsiteY3-38" fmla="*/ 10299927 h 10299927"/>
              <a:gd name="connsiteX4-39" fmla="*/ 1059543 w 6110514"/>
              <a:gd name="connsiteY4-40" fmla="*/ 0 h 10299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110514" h="10299927">
                <a:moveTo>
                  <a:pt x="1059543" y="0"/>
                </a:moveTo>
                <a:lnTo>
                  <a:pt x="4746171" y="0"/>
                </a:lnTo>
                <a:lnTo>
                  <a:pt x="6110514" y="10299927"/>
                </a:lnTo>
                <a:lnTo>
                  <a:pt x="0" y="10299927"/>
                </a:lnTo>
                <a:lnTo>
                  <a:pt x="1059543"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p>
        </p:txBody>
      </p:sp>
      <p:sp>
        <p:nvSpPr>
          <p:cNvPr id="14" name="正方形/長方形 3"/>
          <p:cNvSpPr/>
          <p:nvPr userDrawn="1"/>
        </p:nvSpPr>
        <p:spPr>
          <a:xfrm rot="10800000">
            <a:off x="5954484" y="-29033"/>
            <a:ext cx="6337905" cy="6887033"/>
          </a:xfrm>
          <a:custGeom>
            <a:avLst/>
            <a:gdLst>
              <a:gd name="connsiteX0" fmla="*/ 0 w 3831771"/>
              <a:gd name="connsiteY0" fmla="*/ 0 h 10285413"/>
              <a:gd name="connsiteX1" fmla="*/ 3831771 w 3831771"/>
              <a:gd name="connsiteY1" fmla="*/ 0 h 10285413"/>
              <a:gd name="connsiteX2" fmla="*/ 3831771 w 3831771"/>
              <a:gd name="connsiteY2" fmla="*/ 10285413 h 10285413"/>
              <a:gd name="connsiteX3" fmla="*/ 0 w 3831771"/>
              <a:gd name="connsiteY3" fmla="*/ 10285413 h 10285413"/>
              <a:gd name="connsiteX4" fmla="*/ 0 w 3831771"/>
              <a:gd name="connsiteY4" fmla="*/ 0 h 10285413"/>
              <a:gd name="connsiteX0-1" fmla="*/ 0 w 5936343"/>
              <a:gd name="connsiteY0-2" fmla="*/ 0 h 10299927"/>
              <a:gd name="connsiteX1-3" fmla="*/ 5936343 w 5936343"/>
              <a:gd name="connsiteY1-4" fmla="*/ 14514 h 10299927"/>
              <a:gd name="connsiteX2-5" fmla="*/ 5936343 w 5936343"/>
              <a:gd name="connsiteY2-6" fmla="*/ 10299927 h 10299927"/>
              <a:gd name="connsiteX3-7" fmla="*/ 2104572 w 5936343"/>
              <a:gd name="connsiteY3-8" fmla="*/ 10299927 h 10299927"/>
              <a:gd name="connsiteX4-9" fmla="*/ 0 w 5936343"/>
              <a:gd name="connsiteY4-10" fmla="*/ 0 h 10299927"/>
              <a:gd name="connsiteX0-11" fmla="*/ 0 w 8215086"/>
              <a:gd name="connsiteY0-12" fmla="*/ 0 h 10299927"/>
              <a:gd name="connsiteX1-13" fmla="*/ 5936343 w 8215086"/>
              <a:gd name="connsiteY1-14" fmla="*/ 14514 h 10299927"/>
              <a:gd name="connsiteX2-15" fmla="*/ 8215086 w 8215086"/>
              <a:gd name="connsiteY2-16" fmla="*/ 10299927 h 10299927"/>
              <a:gd name="connsiteX3-17" fmla="*/ 2104572 w 8215086"/>
              <a:gd name="connsiteY3-18" fmla="*/ 10299927 h 10299927"/>
              <a:gd name="connsiteX4-19" fmla="*/ 0 w 8215086"/>
              <a:gd name="connsiteY4-20" fmla="*/ 0 h 10299927"/>
              <a:gd name="connsiteX0-21" fmla="*/ 1059543 w 6110514"/>
              <a:gd name="connsiteY0-22" fmla="*/ 0 h 10299927"/>
              <a:gd name="connsiteX1-23" fmla="*/ 3831771 w 6110514"/>
              <a:gd name="connsiteY1-24" fmla="*/ 14514 h 10299927"/>
              <a:gd name="connsiteX2-25" fmla="*/ 6110514 w 6110514"/>
              <a:gd name="connsiteY2-26" fmla="*/ 10299927 h 10299927"/>
              <a:gd name="connsiteX3-27" fmla="*/ 0 w 6110514"/>
              <a:gd name="connsiteY3-28" fmla="*/ 10299927 h 10299927"/>
              <a:gd name="connsiteX4-29" fmla="*/ 1059543 w 6110514"/>
              <a:gd name="connsiteY4-30" fmla="*/ 0 h 10299927"/>
              <a:gd name="connsiteX0-31" fmla="*/ 1059543 w 6110514"/>
              <a:gd name="connsiteY0-32" fmla="*/ 0 h 10299927"/>
              <a:gd name="connsiteX1-33" fmla="*/ 4746171 w 6110514"/>
              <a:gd name="connsiteY1-34" fmla="*/ 0 h 10299927"/>
              <a:gd name="connsiteX2-35" fmla="*/ 6110514 w 6110514"/>
              <a:gd name="connsiteY2-36" fmla="*/ 10299927 h 10299927"/>
              <a:gd name="connsiteX3-37" fmla="*/ 0 w 6110514"/>
              <a:gd name="connsiteY3-38" fmla="*/ 10299927 h 10299927"/>
              <a:gd name="connsiteX4-39" fmla="*/ 1059543 w 6110514"/>
              <a:gd name="connsiteY4-40" fmla="*/ 0 h 10299927"/>
              <a:gd name="connsiteX0-41" fmla="*/ 1059543 w 10566400"/>
              <a:gd name="connsiteY0-42" fmla="*/ 0 h 10328956"/>
              <a:gd name="connsiteX1-43" fmla="*/ 4746171 w 10566400"/>
              <a:gd name="connsiteY1-44" fmla="*/ 0 h 10328956"/>
              <a:gd name="connsiteX2-45" fmla="*/ 10566400 w 10566400"/>
              <a:gd name="connsiteY2-46" fmla="*/ 10328956 h 10328956"/>
              <a:gd name="connsiteX3-47" fmla="*/ 0 w 10566400"/>
              <a:gd name="connsiteY3-48" fmla="*/ 10299927 h 10328956"/>
              <a:gd name="connsiteX4-49" fmla="*/ 1059543 w 10566400"/>
              <a:gd name="connsiteY4-50" fmla="*/ 0 h 10328956"/>
              <a:gd name="connsiteX0-51" fmla="*/ 0 w 9506857"/>
              <a:gd name="connsiteY0-52" fmla="*/ 0 h 10328956"/>
              <a:gd name="connsiteX1-53" fmla="*/ 3686628 w 9506857"/>
              <a:gd name="connsiteY1-54" fmla="*/ 0 h 10328956"/>
              <a:gd name="connsiteX2-55" fmla="*/ 9506857 w 9506857"/>
              <a:gd name="connsiteY2-56" fmla="*/ 10328956 h 10328956"/>
              <a:gd name="connsiteX3-57" fmla="*/ 4601028 w 9506857"/>
              <a:gd name="connsiteY3-58" fmla="*/ 10314441 h 10328956"/>
              <a:gd name="connsiteX4-59" fmla="*/ 0 w 9506857"/>
              <a:gd name="connsiteY4-60" fmla="*/ 0 h 103289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506857" h="10328956">
                <a:moveTo>
                  <a:pt x="0" y="0"/>
                </a:moveTo>
                <a:lnTo>
                  <a:pt x="3686628" y="0"/>
                </a:lnTo>
                <a:lnTo>
                  <a:pt x="9506857" y="10328956"/>
                </a:lnTo>
                <a:lnTo>
                  <a:pt x="4601028" y="10314441"/>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p>
        </p:txBody>
      </p:sp>
      <p:sp>
        <p:nvSpPr>
          <p:cNvPr id="5" name="直角三角形 4"/>
          <p:cNvSpPr/>
          <p:nvPr userDrawn="1"/>
        </p:nvSpPr>
        <p:spPr>
          <a:xfrm rot="5400000">
            <a:off x="2637436" y="-2697764"/>
            <a:ext cx="6943741" cy="12292388"/>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9" name="直角三角形 18"/>
          <p:cNvSpPr/>
          <p:nvPr userDrawn="1"/>
        </p:nvSpPr>
        <p:spPr>
          <a:xfrm rot="16200000">
            <a:off x="2652484" y="-2657323"/>
            <a:ext cx="6887034" cy="12192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26" name="直角三角形 25"/>
          <p:cNvSpPr/>
          <p:nvPr userDrawn="1"/>
        </p:nvSpPr>
        <p:spPr>
          <a:xfrm rot="5400000">
            <a:off x="2645557" y="-2699321"/>
            <a:ext cx="6928710" cy="12265777"/>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27" name="直角三角形 26"/>
          <p:cNvSpPr/>
          <p:nvPr userDrawn="1"/>
        </p:nvSpPr>
        <p:spPr>
          <a:xfrm rot="16200000">
            <a:off x="2652483" y="-2667000"/>
            <a:ext cx="6887034" cy="12192001"/>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28" name="直角三角形 27"/>
          <p:cNvSpPr/>
          <p:nvPr userDrawn="1"/>
        </p:nvSpPr>
        <p:spPr>
          <a:xfrm rot="5400000">
            <a:off x="2591158" y="-2688984"/>
            <a:ext cx="6954674" cy="12311741"/>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29" name="直角三角形 28"/>
          <p:cNvSpPr/>
          <p:nvPr userDrawn="1"/>
        </p:nvSpPr>
        <p:spPr>
          <a:xfrm rot="16200000">
            <a:off x="2652483" y="-2667000"/>
            <a:ext cx="6887034" cy="12192001"/>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0" name="正方形/長方形 29"/>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1" name="タイトル 1"/>
          <p:cNvSpPr>
            <a:spLocks noGrp="1"/>
          </p:cNvSpPr>
          <p:nvPr>
            <p:ph type="title" hasCustomPrompt="1"/>
          </p:nvPr>
        </p:nvSpPr>
        <p:spPr>
          <a:xfrm>
            <a:off x="317326" y="2433937"/>
            <a:ext cx="11557348" cy="853492"/>
          </a:xfrm>
        </p:spPr>
        <p:txBody>
          <a:bodyPr anchor="b">
            <a:normAutofit/>
          </a:bodyPr>
          <a:lstStyle>
            <a:lvl1pPr>
              <a:defRPr sz="4000"/>
            </a:lvl1pPr>
          </a:lstStyle>
          <a:p>
            <a:r>
              <a:rPr kumimoji="1" lang="en-US" altLang="ja-JP" dirty="0"/>
              <a:t>Presentation Title</a:t>
            </a:r>
            <a:endParaRPr kumimoji="1" lang="ja-JP" altLang="en-US" dirty="0"/>
          </a:p>
        </p:txBody>
      </p:sp>
      <p:sp>
        <p:nvSpPr>
          <p:cNvPr id="32" name="正方形/長方形 31"/>
          <p:cNvSpPr/>
          <p:nvPr userDrawn="1"/>
        </p:nvSpPr>
        <p:spPr>
          <a:xfrm>
            <a:off x="5447536" y="3383372"/>
            <a:ext cx="432048" cy="480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3" name="正方形/長方形 32"/>
          <p:cNvSpPr/>
          <p:nvPr userDrawn="1"/>
        </p:nvSpPr>
        <p:spPr>
          <a:xfrm>
            <a:off x="5879584" y="3383372"/>
            <a:ext cx="432048" cy="480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4" name="正方形/長方形 33"/>
          <p:cNvSpPr/>
          <p:nvPr userDrawn="1"/>
        </p:nvSpPr>
        <p:spPr>
          <a:xfrm>
            <a:off x="6312416" y="3383372"/>
            <a:ext cx="432048" cy="480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5" name="テキスト プレースホルダー 12"/>
          <p:cNvSpPr>
            <a:spLocks noGrp="1"/>
          </p:cNvSpPr>
          <p:nvPr>
            <p:ph type="body" sz="quarter" idx="13" hasCustomPrompt="1"/>
          </p:nvPr>
        </p:nvSpPr>
        <p:spPr>
          <a:xfrm>
            <a:off x="2133600" y="3565017"/>
            <a:ext cx="7924800" cy="498098"/>
          </a:xfrm>
        </p:spPr>
        <p:txBody>
          <a:bodyPr anchor="t">
            <a:noAutofit/>
          </a:bodyPr>
          <a:lstStyle>
            <a:lvl1pPr algn="ctr">
              <a:lnSpc>
                <a:spcPct val="100000"/>
              </a:lnSpc>
              <a:spcBef>
                <a:spcPts val="0"/>
              </a:spcBef>
              <a:defRPr sz="1867" baseline="0">
                <a:solidFill>
                  <a:schemeClr val="tx2"/>
                </a:solidFill>
                <a:latin typeface="Ubuntu Medium" panose="020B0604030602030204" pitchFamily="34" charset="0"/>
              </a:defRPr>
            </a:lvl1pPr>
          </a:lstStyle>
          <a:p>
            <a:pPr lvl="0"/>
            <a:r>
              <a:rPr kumimoji="1" lang="en-US" altLang="ja-JP" dirty="0"/>
              <a:t>Subtitle Goes Here</a:t>
            </a:r>
            <a:endParaRPr kumimoji="1" lang="ja-JP" altLang="en-US" dirty="0"/>
          </a:p>
        </p:txBody>
      </p:sp>
      <p:sp>
        <p:nvSpPr>
          <p:cNvPr id="36" name="テキスト プレースホルダー 12"/>
          <p:cNvSpPr>
            <a:spLocks noGrp="1"/>
          </p:cNvSpPr>
          <p:nvPr>
            <p:ph type="body" sz="quarter" idx="12" hasCustomPrompt="1"/>
          </p:nvPr>
        </p:nvSpPr>
        <p:spPr>
          <a:xfrm>
            <a:off x="2133600" y="5521118"/>
            <a:ext cx="7924800" cy="1103501"/>
          </a:xfrm>
        </p:spPr>
        <p:txBody>
          <a:bodyPr anchor="b">
            <a:normAutofit/>
          </a:bodyPr>
          <a:lstStyle>
            <a:lvl1pPr algn="ctr">
              <a:spcBef>
                <a:spcPts val="0"/>
              </a:spcBef>
              <a:defRPr sz="1333" baseline="0">
                <a:solidFill>
                  <a:schemeClr val="tx2">
                    <a:lumMod val="60000"/>
                    <a:lumOff val="40000"/>
                  </a:schemeClr>
                </a:solidFill>
              </a:defRPr>
            </a:lvl1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64808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 calcmode="lin" valueType="num">
                                      <p:cBhvr>
                                        <p:cTn id="7" dur="750" fill="hold"/>
                                        <p:tgtEl>
                                          <p:spTgt spid="17"/>
                                        </p:tgtEl>
                                        <p:attrNameLst>
                                          <p:attrName>ppt_w</p:attrName>
                                        </p:attrNameLst>
                                      </p:cBhvr>
                                      <p:tavLst>
                                        <p:tav tm="0">
                                          <p:val>
                                            <p:fltVal val="0"/>
                                          </p:val>
                                        </p:tav>
                                        <p:tav tm="100000">
                                          <p:val>
                                            <p:strVal val="#ppt_w"/>
                                          </p:val>
                                        </p:tav>
                                      </p:tavLst>
                                    </p:anim>
                                    <p:anim calcmode="lin" valueType="num">
                                      <p:cBhvr>
                                        <p:cTn id="8" dur="750" fill="hold"/>
                                        <p:tgtEl>
                                          <p:spTgt spid="17"/>
                                        </p:tgtEl>
                                        <p:attrNameLst>
                                          <p:attrName>ppt_h</p:attrName>
                                        </p:attrNameLst>
                                      </p:cBhvr>
                                      <p:tavLst>
                                        <p:tav tm="0">
                                          <p:val>
                                            <p:fltVal val="0"/>
                                          </p:val>
                                        </p:tav>
                                        <p:tav tm="100000">
                                          <p:val>
                                            <p:strVal val="#ppt_h"/>
                                          </p:val>
                                        </p:tav>
                                      </p:tavLst>
                                    </p:anim>
                                    <p:anim calcmode="lin" valueType="num">
                                      <p:cBhvr>
                                        <p:cTn id="9" dur="750" fill="hold"/>
                                        <p:tgtEl>
                                          <p:spTgt spid="17"/>
                                        </p:tgtEl>
                                        <p:attrNameLst>
                                          <p:attrName>style.rotation</p:attrName>
                                        </p:attrNameLst>
                                      </p:cBhvr>
                                      <p:tavLst>
                                        <p:tav tm="0">
                                          <p:val>
                                            <p:fltVal val="360"/>
                                          </p:val>
                                        </p:tav>
                                        <p:tav tm="100000">
                                          <p:val>
                                            <p:fltVal val="0"/>
                                          </p:val>
                                        </p:tav>
                                      </p:tavLst>
                                    </p:anim>
                                    <p:animEffect transition="in" filter="fade">
                                      <p:cBhvr>
                                        <p:cTn id="10" dur="750"/>
                                        <p:tgtEl>
                                          <p:spTgt spid="17"/>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 calcmode="lin" valueType="num">
                                      <p:cBhvr>
                                        <p:cTn id="13" dur="750" fill="hold"/>
                                        <p:tgtEl>
                                          <p:spTgt spid="4"/>
                                        </p:tgtEl>
                                        <p:attrNameLst>
                                          <p:attrName>ppt_w</p:attrName>
                                        </p:attrNameLst>
                                      </p:cBhvr>
                                      <p:tavLst>
                                        <p:tav tm="0">
                                          <p:val>
                                            <p:fltVal val="0"/>
                                          </p:val>
                                        </p:tav>
                                        <p:tav tm="100000">
                                          <p:val>
                                            <p:strVal val="#ppt_w"/>
                                          </p:val>
                                        </p:tav>
                                      </p:tavLst>
                                    </p:anim>
                                    <p:anim calcmode="lin" valueType="num">
                                      <p:cBhvr>
                                        <p:cTn id="14" dur="750" fill="hold"/>
                                        <p:tgtEl>
                                          <p:spTgt spid="4"/>
                                        </p:tgtEl>
                                        <p:attrNameLst>
                                          <p:attrName>ppt_h</p:attrName>
                                        </p:attrNameLst>
                                      </p:cBhvr>
                                      <p:tavLst>
                                        <p:tav tm="0">
                                          <p:val>
                                            <p:fltVal val="0"/>
                                          </p:val>
                                        </p:tav>
                                        <p:tav tm="100000">
                                          <p:val>
                                            <p:strVal val="#ppt_h"/>
                                          </p:val>
                                        </p:tav>
                                      </p:tavLst>
                                    </p:anim>
                                    <p:anim calcmode="lin" valueType="num">
                                      <p:cBhvr>
                                        <p:cTn id="15" dur="750" fill="hold"/>
                                        <p:tgtEl>
                                          <p:spTgt spid="4"/>
                                        </p:tgtEl>
                                        <p:attrNameLst>
                                          <p:attrName>style.rotation</p:attrName>
                                        </p:attrNameLst>
                                      </p:cBhvr>
                                      <p:tavLst>
                                        <p:tav tm="0">
                                          <p:val>
                                            <p:fltVal val="360"/>
                                          </p:val>
                                        </p:tav>
                                        <p:tav tm="100000">
                                          <p:val>
                                            <p:fltVal val="0"/>
                                          </p:val>
                                        </p:tav>
                                      </p:tavLst>
                                    </p:anim>
                                    <p:animEffect transition="in" filter="fade">
                                      <p:cBhvr>
                                        <p:cTn id="16" dur="750"/>
                                        <p:tgtEl>
                                          <p:spTgt spid="4"/>
                                        </p:tgtEl>
                                      </p:cBhvr>
                                    </p:animEffect>
                                  </p:childTnLst>
                                </p:cTn>
                              </p:par>
                              <p:par>
                                <p:cTn id="17" presetID="49" presetClass="entr" presetSubtype="0"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p:cTn id="19" dur="750" fill="hold"/>
                                        <p:tgtEl>
                                          <p:spTgt spid="14"/>
                                        </p:tgtEl>
                                        <p:attrNameLst>
                                          <p:attrName>ppt_w</p:attrName>
                                        </p:attrNameLst>
                                      </p:cBhvr>
                                      <p:tavLst>
                                        <p:tav tm="0">
                                          <p:val>
                                            <p:fltVal val="0"/>
                                          </p:val>
                                        </p:tav>
                                        <p:tav tm="100000">
                                          <p:val>
                                            <p:strVal val="#ppt_w"/>
                                          </p:val>
                                        </p:tav>
                                      </p:tavLst>
                                    </p:anim>
                                    <p:anim calcmode="lin" valueType="num">
                                      <p:cBhvr>
                                        <p:cTn id="20" dur="750" fill="hold"/>
                                        <p:tgtEl>
                                          <p:spTgt spid="14"/>
                                        </p:tgtEl>
                                        <p:attrNameLst>
                                          <p:attrName>ppt_h</p:attrName>
                                        </p:attrNameLst>
                                      </p:cBhvr>
                                      <p:tavLst>
                                        <p:tav tm="0">
                                          <p:val>
                                            <p:fltVal val="0"/>
                                          </p:val>
                                        </p:tav>
                                        <p:tav tm="100000">
                                          <p:val>
                                            <p:strVal val="#ppt_h"/>
                                          </p:val>
                                        </p:tav>
                                      </p:tavLst>
                                    </p:anim>
                                    <p:anim calcmode="lin" valueType="num">
                                      <p:cBhvr>
                                        <p:cTn id="21" dur="750" fill="hold"/>
                                        <p:tgtEl>
                                          <p:spTgt spid="14"/>
                                        </p:tgtEl>
                                        <p:attrNameLst>
                                          <p:attrName>style.rotation</p:attrName>
                                        </p:attrNameLst>
                                      </p:cBhvr>
                                      <p:tavLst>
                                        <p:tav tm="0">
                                          <p:val>
                                            <p:fltVal val="360"/>
                                          </p:val>
                                        </p:tav>
                                        <p:tav tm="100000">
                                          <p:val>
                                            <p:fltVal val="0"/>
                                          </p:val>
                                        </p:tav>
                                      </p:tavLst>
                                    </p:anim>
                                    <p:animEffect transition="in" filter="fade">
                                      <p:cBhvr>
                                        <p:cTn id="22" dur="750"/>
                                        <p:tgtEl>
                                          <p:spTgt spid="14"/>
                                        </p:tgtEl>
                                      </p:cBhvr>
                                    </p:animEffect>
                                  </p:childTnLst>
                                </p:cTn>
                              </p:par>
                              <p:par>
                                <p:cTn id="23" presetID="49" presetClass="entr" presetSubtype="0" decel="100000" fill="hold" grpId="0" nodeType="withEffect">
                                  <p:stCondLst>
                                    <p:cond delay="250"/>
                                  </p:stCondLst>
                                  <p:childTnLst>
                                    <p:set>
                                      <p:cBhvr>
                                        <p:cTn id="24" dur="1" fill="hold">
                                          <p:stCondLst>
                                            <p:cond delay="0"/>
                                          </p:stCondLst>
                                        </p:cTn>
                                        <p:tgtEl>
                                          <p:spTgt spid="13"/>
                                        </p:tgtEl>
                                        <p:attrNameLst>
                                          <p:attrName>style.visibility</p:attrName>
                                        </p:attrNameLst>
                                      </p:cBhvr>
                                      <p:to>
                                        <p:strVal val="visible"/>
                                      </p:to>
                                    </p:set>
                                    <p:anim calcmode="lin" valueType="num">
                                      <p:cBhvr>
                                        <p:cTn id="25" dur="750" fill="hold"/>
                                        <p:tgtEl>
                                          <p:spTgt spid="13"/>
                                        </p:tgtEl>
                                        <p:attrNameLst>
                                          <p:attrName>ppt_w</p:attrName>
                                        </p:attrNameLst>
                                      </p:cBhvr>
                                      <p:tavLst>
                                        <p:tav tm="0">
                                          <p:val>
                                            <p:fltVal val="0"/>
                                          </p:val>
                                        </p:tav>
                                        <p:tav tm="100000">
                                          <p:val>
                                            <p:strVal val="#ppt_w"/>
                                          </p:val>
                                        </p:tav>
                                      </p:tavLst>
                                    </p:anim>
                                    <p:anim calcmode="lin" valueType="num">
                                      <p:cBhvr>
                                        <p:cTn id="26" dur="750" fill="hold"/>
                                        <p:tgtEl>
                                          <p:spTgt spid="13"/>
                                        </p:tgtEl>
                                        <p:attrNameLst>
                                          <p:attrName>ppt_h</p:attrName>
                                        </p:attrNameLst>
                                      </p:cBhvr>
                                      <p:tavLst>
                                        <p:tav tm="0">
                                          <p:val>
                                            <p:fltVal val="0"/>
                                          </p:val>
                                        </p:tav>
                                        <p:tav tm="100000">
                                          <p:val>
                                            <p:strVal val="#ppt_h"/>
                                          </p:val>
                                        </p:tav>
                                      </p:tavLst>
                                    </p:anim>
                                    <p:anim calcmode="lin" valueType="num">
                                      <p:cBhvr>
                                        <p:cTn id="27" dur="750" fill="hold"/>
                                        <p:tgtEl>
                                          <p:spTgt spid="13"/>
                                        </p:tgtEl>
                                        <p:attrNameLst>
                                          <p:attrName>style.rotation</p:attrName>
                                        </p:attrNameLst>
                                      </p:cBhvr>
                                      <p:tavLst>
                                        <p:tav tm="0">
                                          <p:val>
                                            <p:fltVal val="360"/>
                                          </p:val>
                                        </p:tav>
                                        <p:tav tm="100000">
                                          <p:val>
                                            <p:fltVal val="0"/>
                                          </p:val>
                                        </p:tav>
                                      </p:tavLst>
                                    </p:anim>
                                    <p:animEffect transition="in" filter="fade">
                                      <p:cBhvr>
                                        <p:cTn id="28" dur="750"/>
                                        <p:tgtEl>
                                          <p:spTgt spid="13"/>
                                        </p:tgtEl>
                                      </p:cBhvr>
                                    </p:animEffect>
                                  </p:childTnLst>
                                </p:cTn>
                              </p:par>
                              <p:par>
                                <p:cTn id="29" presetID="49" presetClass="entr" presetSubtype="0" decel="100000"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 calcmode="lin" valueType="num">
                                      <p:cBhvr>
                                        <p:cTn id="31" dur="750" fill="hold"/>
                                        <p:tgtEl>
                                          <p:spTgt spid="16"/>
                                        </p:tgtEl>
                                        <p:attrNameLst>
                                          <p:attrName>ppt_w</p:attrName>
                                        </p:attrNameLst>
                                      </p:cBhvr>
                                      <p:tavLst>
                                        <p:tav tm="0">
                                          <p:val>
                                            <p:fltVal val="0"/>
                                          </p:val>
                                        </p:tav>
                                        <p:tav tm="100000">
                                          <p:val>
                                            <p:strVal val="#ppt_w"/>
                                          </p:val>
                                        </p:tav>
                                      </p:tavLst>
                                    </p:anim>
                                    <p:anim calcmode="lin" valueType="num">
                                      <p:cBhvr>
                                        <p:cTn id="32" dur="750" fill="hold"/>
                                        <p:tgtEl>
                                          <p:spTgt spid="16"/>
                                        </p:tgtEl>
                                        <p:attrNameLst>
                                          <p:attrName>ppt_h</p:attrName>
                                        </p:attrNameLst>
                                      </p:cBhvr>
                                      <p:tavLst>
                                        <p:tav tm="0">
                                          <p:val>
                                            <p:fltVal val="0"/>
                                          </p:val>
                                        </p:tav>
                                        <p:tav tm="100000">
                                          <p:val>
                                            <p:strVal val="#ppt_h"/>
                                          </p:val>
                                        </p:tav>
                                      </p:tavLst>
                                    </p:anim>
                                    <p:anim calcmode="lin" valueType="num">
                                      <p:cBhvr>
                                        <p:cTn id="33" dur="750" fill="hold"/>
                                        <p:tgtEl>
                                          <p:spTgt spid="16"/>
                                        </p:tgtEl>
                                        <p:attrNameLst>
                                          <p:attrName>style.rotation</p:attrName>
                                        </p:attrNameLst>
                                      </p:cBhvr>
                                      <p:tavLst>
                                        <p:tav tm="0">
                                          <p:val>
                                            <p:fltVal val="360"/>
                                          </p:val>
                                        </p:tav>
                                        <p:tav tm="100000">
                                          <p:val>
                                            <p:fltVal val="0"/>
                                          </p:val>
                                        </p:tav>
                                      </p:tavLst>
                                    </p:anim>
                                    <p:animEffect transition="in" filter="fade">
                                      <p:cBhvr>
                                        <p:cTn id="34" dur="750"/>
                                        <p:tgtEl>
                                          <p:spTgt spid="16"/>
                                        </p:tgtEl>
                                      </p:cBhvr>
                                    </p:animEffect>
                                  </p:childTnLst>
                                </p:cTn>
                              </p:par>
                              <p:par>
                                <p:cTn id="35" presetID="2" presetClass="entr" presetSubtype="12" decel="100000" fill="hold" grpId="1" nodeType="withEffect">
                                  <p:stCondLst>
                                    <p:cond delay="25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750" fill="hold"/>
                                        <p:tgtEl>
                                          <p:spTgt spid="17"/>
                                        </p:tgtEl>
                                        <p:attrNameLst>
                                          <p:attrName>ppt_x</p:attrName>
                                        </p:attrNameLst>
                                      </p:cBhvr>
                                      <p:tavLst>
                                        <p:tav tm="0">
                                          <p:val>
                                            <p:strVal val="0-#ppt_w/2"/>
                                          </p:val>
                                        </p:tav>
                                        <p:tav tm="100000">
                                          <p:val>
                                            <p:strVal val="#ppt_x"/>
                                          </p:val>
                                        </p:tav>
                                      </p:tavLst>
                                    </p:anim>
                                    <p:anim calcmode="lin" valueType="num">
                                      <p:cBhvr additive="base">
                                        <p:cTn id="38" dur="75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8" decel="100000" fill="hold" grpId="1" nodeType="withEffect">
                                  <p:stCondLst>
                                    <p:cond delay="25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750" fill="hold"/>
                                        <p:tgtEl>
                                          <p:spTgt spid="4"/>
                                        </p:tgtEl>
                                        <p:attrNameLst>
                                          <p:attrName>ppt_x</p:attrName>
                                        </p:attrNameLst>
                                      </p:cBhvr>
                                      <p:tavLst>
                                        <p:tav tm="0">
                                          <p:val>
                                            <p:strVal val="0-#ppt_w/2"/>
                                          </p:val>
                                        </p:tav>
                                        <p:tav tm="100000">
                                          <p:val>
                                            <p:strVal val="#ppt_x"/>
                                          </p:val>
                                        </p:tav>
                                      </p:tavLst>
                                    </p:anim>
                                    <p:anim calcmode="lin" valueType="num">
                                      <p:cBhvr additive="base">
                                        <p:cTn id="42" dur="750" fill="hold"/>
                                        <p:tgtEl>
                                          <p:spTgt spid="4"/>
                                        </p:tgtEl>
                                        <p:attrNameLst>
                                          <p:attrName>ppt_y</p:attrName>
                                        </p:attrNameLst>
                                      </p:cBhvr>
                                      <p:tavLst>
                                        <p:tav tm="0">
                                          <p:val>
                                            <p:strVal val="#ppt_y"/>
                                          </p:val>
                                        </p:tav>
                                        <p:tav tm="100000">
                                          <p:val>
                                            <p:strVal val="#ppt_y"/>
                                          </p:val>
                                        </p:tav>
                                      </p:tavLst>
                                    </p:anim>
                                  </p:childTnLst>
                                </p:cTn>
                              </p:par>
                              <p:par>
                                <p:cTn id="43" presetID="2" presetClass="entr" presetSubtype="8" decel="100000" fill="hold" grpId="1" nodeType="withEffect">
                                  <p:stCondLst>
                                    <p:cond delay="25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750" fill="hold"/>
                                        <p:tgtEl>
                                          <p:spTgt spid="14"/>
                                        </p:tgtEl>
                                        <p:attrNameLst>
                                          <p:attrName>ppt_x</p:attrName>
                                        </p:attrNameLst>
                                      </p:cBhvr>
                                      <p:tavLst>
                                        <p:tav tm="0">
                                          <p:val>
                                            <p:strVal val="0-#ppt_w/2"/>
                                          </p:val>
                                        </p:tav>
                                        <p:tav tm="100000">
                                          <p:val>
                                            <p:strVal val="#ppt_x"/>
                                          </p:val>
                                        </p:tav>
                                      </p:tavLst>
                                    </p:anim>
                                    <p:anim calcmode="lin" valueType="num">
                                      <p:cBhvr additive="base">
                                        <p:cTn id="46" dur="750" fill="hold"/>
                                        <p:tgtEl>
                                          <p:spTgt spid="14"/>
                                        </p:tgtEl>
                                        <p:attrNameLst>
                                          <p:attrName>ppt_y</p:attrName>
                                        </p:attrNameLst>
                                      </p:cBhvr>
                                      <p:tavLst>
                                        <p:tav tm="0">
                                          <p:val>
                                            <p:strVal val="#ppt_y"/>
                                          </p:val>
                                        </p:tav>
                                        <p:tav tm="100000">
                                          <p:val>
                                            <p:strVal val="#ppt_y"/>
                                          </p:val>
                                        </p:tav>
                                      </p:tavLst>
                                    </p:anim>
                                  </p:childTnLst>
                                </p:cTn>
                              </p:par>
                              <p:par>
                                <p:cTn id="47" presetID="2" presetClass="entr" presetSubtype="2" decel="100000" fill="hold" grpId="1" nodeType="withEffect">
                                  <p:stCondLst>
                                    <p:cond delay="25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750" fill="hold"/>
                                        <p:tgtEl>
                                          <p:spTgt spid="13"/>
                                        </p:tgtEl>
                                        <p:attrNameLst>
                                          <p:attrName>ppt_x</p:attrName>
                                        </p:attrNameLst>
                                      </p:cBhvr>
                                      <p:tavLst>
                                        <p:tav tm="0">
                                          <p:val>
                                            <p:strVal val="1+#ppt_w/2"/>
                                          </p:val>
                                        </p:tav>
                                        <p:tav tm="100000">
                                          <p:val>
                                            <p:strVal val="#ppt_x"/>
                                          </p:val>
                                        </p:tav>
                                      </p:tavLst>
                                    </p:anim>
                                    <p:anim calcmode="lin" valueType="num">
                                      <p:cBhvr additive="base">
                                        <p:cTn id="50" dur="750" fill="hold"/>
                                        <p:tgtEl>
                                          <p:spTgt spid="13"/>
                                        </p:tgtEl>
                                        <p:attrNameLst>
                                          <p:attrName>ppt_y</p:attrName>
                                        </p:attrNameLst>
                                      </p:cBhvr>
                                      <p:tavLst>
                                        <p:tav tm="0">
                                          <p:val>
                                            <p:strVal val="#ppt_y"/>
                                          </p:val>
                                        </p:tav>
                                        <p:tav tm="100000">
                                          <p:val>
                                            <p:strVal val="#ppt_y"/>
                                          </p:val>
                                        </p:tav>
                                      </p:tavLst>
                                    </p:anim>
                                  </p:childTnLst>
                                </p:cTn>
                              </p:par>
                              <p:par>
                                <p:cTn id="51" presetID="2" presetClass="entr" presetSubtype="2" decel="100000" fill="hold" grpId="1" nodeType="withEffect">
                                  <p:stCondLst>
                                    <p:cond delay="25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750" fill="hold"/>
                                        <p:tgtEl>
                                          <p:spTgt spid="16"/>
                                        </p:tgtEl>
                                        <p:attrNameLst>
                                          <p:attrName>ppt_x</p:attrName>
                                        </p:attrNameLst>
                                      </p:cBhvr>
                                      <p:tavLst>
                                        <p:tav tm="0">
                                          <p:val>
                                            <p:strVal val="1+#ppt_w/2"/>
                                          </p:val>
                                        </p:tav>
                                        <p:tav tm="100000">
                                          <p:val>
                                            <p:strVal val="#ppt_x"/>
                                          </p:val>
                                        </p:tav>
                                      </p:tavLst>
                                    </p:anim>
                                    <p:anim calcmode="lin" valueType="num">
                                      <p:cBhvr additive="base">
                                        <p:cTn id="54" dur="750" fill="hold"/>
                                        <p:tgtEl>
                                          <p:spTgt spid="16"/>
                                        </p:tgtEl>
                                        <p:attrNameLst>
                                          <p:attrName>ppt_y</p:attrName>
                                        </p:attrNameLst>
                                      </p:cBhvr>
                                      <p:tavLst>
                                        <p:tav tm="0">
                                          <p:val>
                                            <p:strVal val="#ppt_y"/>
                                          </p:val>
                                        </p:tav>
                                        <p:tav tm="100000">
                                          <p:val>
                                            <p:strVal val="#ppt_y"/>
                                          </p:val>
                                        </p:tav>
                                      </p:tavLst>
                                    </p:anim>
                                  </p:childTnLst>
                                </p:cTn>
                              </p:par>
                            </p:childTnLst>
                          </p:cTn>
                        </p:par>
                        <p:par>
                          <p:cTn id="55" fill="hold">
                            <p:stCondLst>
                              <p:cond delay="1250"/>
                            </p:stCondLst>
                            <p:childTnLst>
                              <p:par>
                                <p:cTn id="56" presetID="2" presetClass="exit" presetSubtype="2" accel="100000" fill="hold" grpId="2" nodeType="afterEffect">
                                  <p:stCondLst>
                                    <p:cond delay="0"/>
                                  </p:stCondLst>
                                  <p:childTnLst>
                                    <p:anim calcmode="lin" valueType="num">
                                      <p:cBhvr additive="base">
                                        <p:cTn id="57" dur="500"/>
                                        <p:tgtEl>
                                          <p:spTgt spid="17"/>
                                        </p:tgtEl>
                                        <p:attrNameLst>
                                          <p:attrName>ppt_x</p:attrName>
                                        </p:attrNameLst>
                                      </p:cBhvr>
                                      <p:tavLst>
                                        <p:tav tm="0">
                                          <p:val>
                                            <p:strVal val="ppt_x"/>
                                          </p:val>
                                        </p:tav>
                                        <p:tav tm="100000">
                                          <p:val>
                                            <p:strVal val="1+ppt_w/2"/>
                                          </p:val>
                                        </p:tav>
                                      </p:tavLst>
                                    </p:anim>
                                    <p:anim calcmode="lin" valueType="num">
                                      <p:cBhvr additive="base">
                                        <p:cTn id="58" dur="500"/>
                                        <p:tgtEl>
                                          <p:spTgt spid="17"/>
                                        </p:tgtEl>
                                        <p:attrNameLst>
                                          <p:attrName>ppt_y</p:attrName>
                                        </p:attrNameLst>
                                      </p:cBhvr>
                                      <p:tavLst>
                                        <p:tav tm="0">
                                          <p:val>
                                            <p:strVal val="ppt_y"/>
                                          </p:val>
                                        </p:tav>
                                        <p:tav tm="100000">
                                          <p:val>
                                            <p:strVal val="ppt_y"/>
                                          </p:val>
                                        </p:tav>
                                      </p:tavLst>
                                    </p:anim>
                                    <p:set>
                                      <p:cBhvr>
                                        <p:cTn id="59" dur="1" fill="hold">
                                          <p:stCondLst>
                                            <p:cond delay="499"/>
                                          </p:stCondLst>
                                        </p:cTn>
                                        <p:tgtEl>
                                          <p:spTgt spid="17"/>
                                        </p:tgtEl>
                                        <p:attrNameLst>
                                          <p:attrName>style.visibility</p:attrName>
                                        </p:attrNameLst>
                                      </p:cBhvr>
                                      <p:to>
                                        <p:strVal val="hidden"/>
                                      </p:to>
                                    </p:set>
                                  </p:childTnLst>
                                </p:cTn>
                              </p:par>
                              <p:par>
                                <p:cTn id="60" presetID="2" presetClass="exit" presetSubtype="2" accel="100000" fill="hold" grpId="2" nodeType="withEffect">
                                  <p:stCondLst>
                                    <p:cond delay="100"/>
                                  </p:stCondLst>
                                  <p:childTnLst>
                                    <p:anim calcmode="lin" valueType="num">
                                      <p:cBhvr additive="base">
                                        <p:cTn id="61" dur="500"/>
                                        <p:tgtEl>
                                          <p:spTgt spid="4"/>
                                        </p:tgtEl>
                                        <p:attrNameLst>
                                          <p:attrName>ppt_x</p:attrName>
                                        </p:attrNameLst>
                                      </p:cBhvr>
                                      <p:tavLst>
                                        <p:tav tm="0">
                                          <p:val>
                                            <p:strVal val="ppt_x"/>
                                          </p:val>
                                        </p:tav>
                                        <p:tav tm="100000">
                                          <p:val>
                                            <p:strVal val="1+ppt_w/2"/>
                                          </p:val>
                                        </p:tav>
                                      </p:tavLst>
                                    </p:anim>
                                    <p:anim calcmode="lin" valueType="num">
                                      <p:cBhvr additive="base">
                                        <p:cTn id="62" dur="500"/>
                                        <p:tgtEl>
                                          <p:spTgt spid="4"/>
                                        </p:tgtEl>
                                        <p:attrNameLst>
                                          <p:attrName>ppt_y</p:attrName>
                                        </p:attrNameLst>
                                      </p:cBhvr>
                                      <p:tavLst>
                                        <p:tav tm="0">
                                          <p:val>
                                            <p:strVal val="ppt_y"/>
                                          </p:val>
                                        </p:tav>
                                        <p:tav tm="100000">
                                          <p:val>
                                            <p:strVal val="ppt_y"/>
                                          </p:val>
                                        </p:tav>
                                      </p:tavLst>
                                    </p:anim>
                                    <p:set>
                                      <p:cBhvr>
                                        <p:cTn id="63" dur="1" fill="hold">
                                          <p:stCondLst>
                                            <p:cond delay="499"/>
                                          </p:stCondLst>
                                        </p:cTn>
                                        <p:tgtEl>
                                          <p:spTgt spid="4"/>
                                        </p:tgtEl>
                                        <p:attrNameLst>
                                          <p:attrName>style.visibility</p:attrName>
                                        </p:attrNameLst>
                                      </p:cBhvr>
                                      <p:to>
                                        <p:strVal val="hidden"/>
                                      </p:to>
                                    </p:set>
                                  </p:childTnLst>
                                </p:cTn>
                              </p:par>
                              <p:par>
                                <p:cTn id="64" presetID="2" presetClass="exit" presetSubtype="8" accel="100000" fill="hold" grpId="2" nodeType="withEffect">
                                  <p:stCondLst>
                                    <p:cond delay="0"/>
                                  </p:stCondLst>
                                  <p:childTnLst>
                                    <p:anim calcmode="lin" valueType="num">
                                      <p:cBhvr additive="base">
                                        <p:cTn id="65" dur="500"/>
                                        <p:tgtEl>
                                          <p:spTgt spid="14"/>
                                        </p:tgtEl>
                                        <p:attrNameLst>
                                          <p:attrName>ppt_x</p:attrName>
                                        </p:attrNameLst>
                                      </p:cBhvr>
                                      <p:tavLst>
                                        <p:tav tm="0">
                                          <p:val>
                                            <p:strVal val="ppt_x"/>
                                          </p:val>
                                        </p:tav>
                                        <p:tav tm="100000">
                                          <p:val>
                                            <p:strVal val="0-ppt_w/2"/>
                                          </p:val>
                                        </p:tav>
                                      </p:tavLst>
                                    </p:anim>
                                    <p:anim calcmode="lin" valueType="num">
                                      <p:cBhvr additive="base">
                                        <p:cTn id="66" dur="500"/>
                                        <p:tgtEl>
                                          <p:spTgt spid="14"/>
                                        </p:tgtEl>
                                        <p:attrNameLst>
                                          <p:attrName>ppt_y</p:attrName>
                                        </p:attrNameLst>
                                      </p:cBhvr>
                                      <p:tavLst>
                                        <p:tav tm="0">
                                          <p:val>
                                            <p:strVal val="ppt_y"/>
                                          </p:val>
                                        </p:tav>
                                        <p:tav tm="100000">
                                          <p:val>
                                            <p:strVal val="ppt_y"/>
                                          </p:val>
                                        </p:tav>
                                      </p:tavLst>
                                    </p:anim>
                                    <p:set>
                                      <p:cBhvr>
                                        <p:cTn id="67" dur="1" fill="hold">
                                          <p:stCondLst>
                                            <p:cond delay="499"/>
                                          </p:stCondLst>
                                        </p:cTn>
                                        <p:tgtEl>
                                          <p:spTgt spid="14"/>
                                        </p:tgtEl>
                                        <p:attrNameLst>
                                          <p:attrName>style.visibility</p:attrName>
                                        </p:attrNameLst>
                                      </p:cBhvr>
                                      <p:to>
                                        <p:strVal val="hidden"/>
                                      </p:to>
                                    </p:set>
                                  </p:childTnLst>
                                </p:cTn>
                              </p:par>
                              <p:par>
                                <p:cTn id="68" presetID="2" presetClass="exit" presetSubtype="8" accel="100000" fill="hold" grpId="2" nodeType="withEffect">
                                  <p:stCondLst>
                                    <p:cond delay="100"/>
                                  </p:stCondLst>
                                  <p:childTnLst>
                                    <p:anim calcmode="lin" valueType="num">
                                      <p:cBhvr additive="base">
                                        <p:cTn id="69" dur="500"/>
                                        <p:tgtEl>
                                          <p:spTgt spid="13"/>
                                        </p:tgtEl>
                                        <p:attrNameLst>
                                          <p:attrName>ppt_x</p:attrName>
                                        </p:attrNameLst>
                                      </p:cBhvr>
                                      <p:tavLst>
                                        <p:tav tm="0">
                                          <p:val>
                                            <p:strVal val="ppt_x"/>
                                          </p:val>
                                        </p:tav>
                                        <p:tav tm="100000">
                                          <p:val>
                                            <p:strVal val="0-ppt_w/2"/>
                                          </p:val>
                                        </p:tav>
                                      </p:tavLst>
                                    </p:anim>
                                    <p:anim calcmode="lin" valueType="num">
                                      <p:cBhvr additive="base">
                                        <p:cTn id="70" dur="500"/>
                                        <p:tgtEl>
                                          <p:spTgt spid="13"/>
                                        </p:tgtEl>
                                        <p:attrNameLst>
                                          <p:attrName>ppt_y</p:attrName>
                                        </p:attrNameLst>
                                      </p:cBhvr>
                                      <p:tavLst>
                                        <p:tav tm="0">
                                          <p:val>
                                            <p:strVal val="ppt_y"/>
                                          </p:val>
                                        </p:tav>
                                        <p:tav tm="100000">
                                          <p:val>
                                            <p:strVal val="ppt_y"/>
                                          </p:val>
                                        </p:tav>
                                      </p:tavLst>
                                    </p:anim>
                                    <p:set>
                                      <p:cBhvr>
                                        <p:cTn id="71" dur="1" fill="hold">
                                          <p:stCondLst>
                                            <p:cond delay="499"/>
                                          </p:stCondLst>
                                        </p:cTn>
                                        <p:tgtEl>
                                          <p:spTgt spid="13"/>
                                        </p:tgtEl>
                                        <p:attrNameLst>
                                          <p:attrName>style.visibility</p:attrName>
                                        </p:attrNameLst>
                                      </p:cBhvr>
                                      <p:to>
                                        <p:strVal val="hidden"/>
                                      </p:to>
                                    </p:set>
                                  </p:childTnLst>
                                </p:cTn>
                              </p:par>
                              <p:par>
                                <p:cTn id="72" presetID="2" presetClass="exit" presetSubtype="8" accel="100000" fill="hold" grpId="2" nodeType="withEffect">
                                  <p:stCondLst>
                                    <p:cond delay="0"/>
                                  </p:stCondLst>
                                  <p:childTnLst>
                                    <p:anim calcmode="lin" valueType="num">
                                      <p:cBhvr additive="base">
                                        <p:cTn id="73" dur="500"/>
                                        <p:tgtEl>
                                          <p:spTgt spid="16"/>
                                        </p:tgtEl>
                                        <p:attrNameLst>
                                          <p:attrName>ppt_x</p:attrName>
                                        </p:attrNameLst>
                                      </p:cBhvr>
                                      <p:tavLst>
                                        <p:tav tm="0">
                                          <p:val>
                                            <p:strVal val="ppt_x"/>
                                          </p:val>
                                        </p:tav>
                                        <p:tav tm="100000">
                                          <p:val>
                                            <p:strVal val="0-ppt_w/2"/>
                                          </p:val>
                                        </p:tav>
                                      </p:tavLst>
                                    </p:anim>
                                    <p:anim calcmode="lin" valueType="num">
                                      <p:cBhvr additive="base">
                                        <p:cTn id="74" dur="500"/>
                                        <p:tgtEl>
                                          <p:spTgt spid="16"/>
                                        </p:tgtEl>
                                        <p:attrNameLst>
                                          <p:attrName>ppt_y</p:attrName>
                                        </p:attrNameLst>
                                      </p:cBhvr>
                                      <p:tavLst>
                                        <p:tav tm="0">
                                          <p:val>
                                            <p:strVal val="ppt_y"/>
                                          </p:val>
                                        </p:tav>
                                        <p:tav tm="100000">
                                          <p:val>
                                            <p:strVal val="ppt_y"/>
                                          </p:val>
                                        </p:tav>
                                      </p:tavLst>
                                    </p:anim>
                                    <p:set>
                                      <p:cBhvr>
                                        <p:cTn id="75" dur="1" fill="hold">
                                          <p:stCondLst>
                                            <p:cond delay="499"/>
                                          </p:stCondLst>
                                        </p:cTn>
                                        <p:tgtEl>
                                          <p:spTgt spid="16"/>
                                        </p:tgtEl>
                                        <p:attrNameLst>
                                          <p:attrName>style.visibility</p:attrName>
                                        </p:attrNameLst>
                                      </p:cBhvr>
                                      <p:to>
                                        <p:strVal val="hidden"/>
                                      </p:to>
                                    </p:set>
                                  </p:childTnLst>
                                </p:cTn>
                              </p:par>
                            </p:childTnLst>
                          </p:cTn>
                        </p:par>
                        <p:par>
                          <p:cTn id="76" fill="hold">
                            <p:stCondLst>
                              <p:cond delay="1750"/>
                            </p:stCondLst>
                            <p:childTnLst>
                              <p:par>
                                <p:cTn id="77" presetID="2" presetClass="entr" presetSubtype="6" decel="10000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additive="base">
                                        <p:cTn id="79" dur="500" fill="hold"/>
                                        <p:tgtEl>
                                          <p:spTgt spid="19"/>
                                        </p:tgtEl>
                                        <p:attrNameLst>
                                          <p:attrName>ppt_x</p:attrName>
                                        </p:attrNameLst>
                                      </p:cBhvr>
                                      <p:tavLst>
                                        <p:tav tm="0">
                                          <p:val>
                                            <p:strVal val="1+#ppt_w/2"/>
                                          </p:val>
                                        </p:tav>
                                        <p:tav tm="100000">
                                          <p:val>
                                            <p:strVal val="#ppt_x"/>
                                          </p:val>
                                        </p:tav>
                                      </p:tavLst>
                                    </p:anim>
                                    <p:anim calcmode="lin" valueType="num">
                                      <p:cBhvr additive="base">
                                        <p:cTn id="80" dur="500" fill="hold"/>
                                        <p:tgtEl>
                                          <p:spTgt spid="19"/>
                                        </p:tgtEl>
                                        <p:attrNameLst>
                                          <p:attrName>ppt_y</p:attrName>
                                        </p:attrNameLst>
                                      </p:cBhvr>
                                      <p:tavLst>
                                        <p:tav tm="0">
                                          <p:val>
                                            <p:strVal val="1+#ppt_h/2"/>
                                          </p:val>
                                        </p:tav>
                                        <p:tav tm="100000">
                                          <p:val>
                                            <p:strVal val="#ppt_y"/>
                                          </p:val>
                                        </p:tav>
                                      </p:tavLst>
                                    </p:anim>
                                  </p:childTnLst>
                                </p:cTn>
                              </p:par>
                              <p:par>
                                <p:cTn id="81" presetID="2" presetClass="entr" presetSubtype="9" decel="100000" fill="hold" grpId="0" nodeType="withEffect">
                                  <p:stCondLst>
                                    <p:cond delay="0"/>
                                  </p:stCondLst>
                                  <p:childTnLst>
                                    <p:set>
                                      <p:cBhvr>
                                        <p:cTn id="82" dur="1" fill="hold">
                                          <p:stCondLst>
                                            <p:cond delay="0"/>
                                          </p:stCondLst>
                                        </p:cTn>
                                        <p:tgtEl>
                                          <p:spTgt spid="5"/>
                                        </p:tgtEl>
                                        <p:attrNameLst>
                                          <p:attrName>style.visibility</p:attrName>
                                        </p:attrNameLst>
                                      </p:cBhvr>
                                      <p:to>
                                        <p:strVal val="visible"/>
                                      </p:to>
                                    </p:set>
                                    <p:anim calcmode="lin" valueType="num">
                                      <p:cBhvr additive="base">
                                        <p:cTn id="83" dur="500" fill="hold"/>
                                        <p:tgtEl>
                                          <p:spTgt spid="5"/>
                                        </p:tgtEl>
                                        <p:attrNameLst>
                                          <p:attrName>ppt_x</p:attrName>
                                        </p:attrNameLst>
                                      </p:cBhvr>
                                      <p:tavLst>
                                        <p:tav tm="0">
                                          <p:val>
                                            <p:strVal val="0-#ppt_w/2"/>
                                          </p:val>
                                        </p:tav>
                                        <p:tav tm="100000">
                                          <p:val>
                                            <p:strVal val="#ppt_x"/>
                                          </p:val>
                                        </p:tav>
                                      </p:tavLst>
                                    </p:anim>
                                    <p:anim calcmode="lin" valueType="num">
                                      <p:cBhvr additive="base">
                                        <p:cTn id="84" dur="500" fill="hold"/>
                                        <p:tgtEl>
                                          <p:spTgt spid="5"/>
                                        </p:tgtEl>
                                        <p:attrNameLst>
                                          <p:attrName>ppt_y</p:attrName>
                                        </p:attrNameLst>
                                      </p:cBhvr>
                                      <p:tavLst>
                                        <p:tav tm="0">
                                          <p:val>
                                            <p:strVal val="0-#ppt_h/2"/>
                                          </p:val>
                                        </p:tav>
                                        <p:tav tm="100000">
                                          <p:val>
                                            <p:strVal val="#ppt_y"/>
                                          </p:val>
                                        </p:tav>
                                      </p:tavLst>
                                    </p:anim>
                                  </p:childTnLst>
                                </p:cTn>
                              </p:par>
                              <p:par>
                                <p:cTn id="85" presetID="2" presetClass="entr" presetSubtype="6" decel="100000" fill="hold" grpId="0" nodeType="withEffect">
                                  <p:stCondLst>
                                    <p:cond delay="10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fill="hold"/>
                                        <p:tgtEl>
                                          <p:spTgt spid="27"/>
                                        </p:tgtEl>
                                        <p:attrNameLst>
                                          <p:attrName>ppt_x</p:attrName>
                                        </p:attrNameLst>
                                      </p:cBhvr>
                                      <p:tavLst>
                                        <p:tav tm="0">
                                          <p:val>
                                            <p:strVal val="1+#ppt_w/2"/>
                                          </p:val>
                                        </p:tav>
                                        <p:tav tm="100000">
                                          <p:val>
                                            <p:strVal val="#ppt_x"/>
                                          </p:val>
                                        </p:tav>
                                      </p:tavLst>
                                    </p:anim>
                                    <p:anim calcmode="lin" valueType="num">
                                      <p:cBhvr additive="base">
                                        <p:cTn id="88" dur="500" fill="hold"/>
                                        <p:tgtEl>
                                          <p:spTgt spid="27"/>
                                        </p:tgtEl>
                                        <p:attrNameLst>
                                          <p:attrName>ppt_y</p:attrName>
                                        </p:attrNameLst>
                                      </p:cBhvr>
                                      <p:tavLst>
                                        <p:tav tm="0">
                                          <p:val>
                                            <p:strVal val="1+#ppt_h/2"/>
                                          </p:val>
                                        </p:tav>
                                        <p:tav tm="100000">
                                          <p:val>
                                            <p:strVal val="#ppt_y"/>
                                          </p:val>
                                        </p:tav>
                                      </p:tavLst>
                                    </p:anim>
                                  </p:childTnLst>
                                </p:cTn>
                              </p:par>
                              <p:par>
                                <p:cTn id="89" presetID="2" presetClass="entr" presetSubtype="9" decel="100000" fill="hold" grpId="0" nodeType="withEffect">
                                  <p:stCondLst>
                                    <p:cond delay="10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500" fill="hold"/>
                                        <p:tgtEl>
                                          <p:spTgt spid="26"/>
                                        </p:tgtEl>
                                        <p:attrNameLst>
                                          <p:attrName>ppt_x</p:attrName>
                                        </p:attrNameLst>
                                      </p:cBhvr>
                                      <p:tavLst>
                                        <p:tav tm="0">
                                          <p:val>
                                            <p:strVal val="0-#ppt_w/2"/>
                                          </p:val>
                                        </p:tav>
                                        <p:tav tm="100000">
                                          <p:val>
                                            <p:strVal val="#ppt_x"/>
                                          </p:val>
                                        </p:tav>
                                      </p:tavLst>
                                    </p:anim>
                                    <p:anim calcmode="lin" valueType="num">
                                      <p:cBhvr additive="base">
                                        <p:cTn id="92" dur="500" fill="hold"/>
                                        <p:tgtEl>
                                          <p:spTgt spid="26"/>
                                        </p:tgtEl>
                                        <p:attrNameLst>
                                          <p:attrName>ppt_y</p:attrName>
                                        </p:attrNameLst>
                                      </p:cBhvr>
                                      <p:tavLst>
                                        <p:tav tm="0">
                                          <p:val>
                                            <p:strVal val="0-#ppt_h/2"/>
                                          </p:val>
                                        </p:tav>
                                        <p:tav tm="100000">
                                          <p:val>
                                            <p:strVal val="#ppt_y"/>
                                          </p:val>
                                        </p:tav>
                                      </p:tavLst>
                                    </p:anim>
                                  </p:childTnLst>
                                </p:cTn>
                              </p:par>
                              <p:par>
                                <p:cTn id="93" presetID="2" presetClass="entr" presetSubtype="6" decel="100000" fill="hold" grpId="0" nodeType="withEffect">
                                  <p:stCondLst>
                                    <p:cond delay="50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fill="hold"/>
                                        <p:tgtEl>
                                          <p:spTgt spid="29"/>
                                        </p:tgtEl>
                                        <p:attrNameLst>
                                          <p:attrName>ppt_x</p:attrName>
                                        </p:attrNameLst>
                                      </p:cBhvr>
                                      <p:tavLst>
                                        <p:tav tm="0">
                                          <p:val>
                                            <p:strVal val="1+#ppt_w/2"/>
                                          </p:val>
                                        </p:tav>
                                        <p:tav tm="100000">
                                          <p:val>
                                            <p:strVal val="#ppt_x"/>
                                          </p:val>
                                        </p:tav>
                                      </p:tavLst>
                                    </p:anim>
                                    <p:anim calcmode="lin" valueType="num">
                                      <p:cBhvr additive="base">
                                        <p:cTn id="96" dur="500" fill="hold"/>
                                        <p:tgtEl>
                                          <p:spTgt spid="29"/>
                                        </p:tgtEl>
                                        <p:attrNameLst>
                                          <p:attrName>ppt_y</p:attrName>
                                        </p:attrNameLst>
                                      </p:cBhvr>
                                      <p:tavLst>
                                        <p:tav tm="0">
                                          <p:val>
                                            <p:strVal val="1+#ppt_h/2"/>
                                          </p:val>
                                        </p:tav>
                                        <p:tav tm="100000">
                                          <p:val>
                                            <p:strVal val="#ppt_y"/>
                                          </p:val>
                                        </p:tav>
                                      </p:tavLst>
                                    </p:anim>
                                  </p:childTnLst>
                                </p:cTn>
                              </p:par>
                              <p:par>
                                <p:cTn id="97" presetID="2" presetClass="entr" presetSubtype="9" decel="100000" fill="hold" grpId="0" nodeType="withEffect">
                                  <p:stCondLst>
                                    <p:cond delay="500"/>
                                  </p:stCondLst>
                                  <p:childTnLst>
                                    <p:set>
                                      <p:cBhvr>
                                        <p:cTn id="98" dur="1" fill="hold">
                                          <p:stCondLst>
                                            <p:cond delay="0"/>
                                          </p:stCondLst>
                                        </p:cTn>
                                        <p:tgtEl>
                                          <p:spTgt spid="28"/>
                                        </p:tgtEl>
                                        <p:attrNameLst>
                                          <p:attrName>style.visibility</p:attrName>
                                        </p:attrNameLst>
                                      </p:cBhvr>
                                      <p:to>
                                        <p:strVal val="visible"/>
                                      </p:to>
                                    </p:set>
                                    <p:anim calcmode="lin" valueType="num">
                                      <p:cBhvr additive="base">
                                        <p:cTn id="99" dur="500" fill="hold"/>
                                        <p:tgtEl>
                                          <p:spTgt spid="28"/>
                                        </p:tgtEl>
                                        <p:attrNameLst>
                                          <p:attrName>ppt_x</p:attrName>
                                        </p:attrNameLst>
                                      </p:cBhvr>
                                      <p:tavLst>
                                        <p:tav tm="0">
                                          <p:val>
                                            <p:strVal val="0-#ppt_w/2"/>
                                          </p:val>
                                        </p:tav>
                                        <p:tav tm="100000">
                                          <p:val>
                                            <p:strVal val="#ppt_x"/>
                                          </p:val>
                                        </p:tav>
                                      </p:tavLst>
                                    </p:anim>
                                    <p:anim calcmode="lin" valueType="num">
                                      <p:cBhvr additive="base">
                                        <p:cTn id="100" dur="500" fill="hold"/>
                                        <p:tgtEl>
                                          <p:spTgt spid="28"/>
                                        </p:tgtEl>
                                        <p:attrNameLst>
                                          <p:attrName>ppt_y</p:attrName>
                                        </p:attrNameLst>
                                      </p:cBhvr>
                                      <p:tavLst>
                                        <p:tav tm="0">
                                          <p:val>
                                            <p:strVal val="0-#ppt_h/2"/>
                                          </p:val>
                                        </p:tav>
                                        <p:tav tm="100000">
                                          <p:val>
                                            <p:strVal val="#ppt_y"/>
                                          </p:val>
                                        </p:tav>
                                      </p:tavLst>
                                    </p:anim>
                                  </p:childTnLst>
                                </p:cTn>
                              </p:par>
                              <p:par>
                                <p:cTn id="101" presetID="2" presetClass="exit" presetSubtype="9" accel="100000" fill="hold" grpId="1" nodeType="withEffect">
                                  <p:stCondLst>
                                    <p:cond delay="1250"/>
                                  </p:stCondLst>
                                  <p:childTnLst>
                                    <p:anim calcmode="lin" valueType="num">
                                      <p:cBhvr additive="base">
                                        <p:cTn id="102" dur="500"/>
                                        <p:tgtEl>
                                          <p:spTgt spid="29"/>
                                        </p:tgtEl>
                                        <p:attrNameLst>
                                          <p:attrName>ppt_x</p:attrName>
                                        </p:attrNameLst>
                                      </p:cBhvr>
                                      <p:tavLst>
                                        <p:tav tm="0">
                                          <p:val>
                                            <p:strVal val="ppt_x"/>
                                          </p:val>
                                        </p:tav>
                                        <p:tav tm="100000">
                                          <p:val>
                                            <p:strVal val="0-ppt_w/2"/>
                                          </p:val>
                                        </p:tav>
                                      </p:tavLst>
                                    </p:anim>
                                    <p:anim calcmode="lin" valueType="num">
                                      <p:cBhvr additive="base">
                                        <p:cTn id="103" dur="500"/>
                                        <p:tgtEl>
                                          <p:spTgt spid="29"/>
                                        </p:tgtEl>
                                        <p:attrNameLst>
                                          <p:attrName>ppt_y</p:attrName>
                                        </p:attrNameLst>
                                      </p:cBhvr>
                                      <p:tavLst>
                                        <p:tav tm="0">
                                          <p:val>
                                            <p:strVal val="ppt_y"/>
                                          </p:val>
                                        </p:tav>
                                        <p:tav tm="100000">
                                          <p:val>
                                            <p:strVal val="0-ppt_h/2"/>
                                          </p:val>
                                        </p:tav>
                                      </p:tavLst>
                                    </p:anim>
                                    <p:set>
                                      <p:cBhvr>
                                        <p:cTn id="104" dur="1" fill="hold">
                                          <p:stCondLst>
                                            <p:cond delay="499"/>
                                          </p:stCondLst>
                                        </p:cTn>
                                        <p:tgtEl>
                                          <p:spTgt spid="29"/>
                                        </p:tgtEl>
                                        <p:attrNameLst>
                                          <p:attrName>style.visibility</p:attrName>
                                        </p:attrNameLst>
                                      </p:cBhvr>
                                      <p:to>
                                        <p:strVal val="hidden"/>
                                      </p:to>
                                    </p:set>
                                  </p:childTnLst>
                                </p:cTn>
                              </p:par>
                              <p:par>
                                <p:cTn id="105" presetID="2" presetClass="exit" presetSubtype="6" accel="100000" fill="hold" grpId="1" nodeType="withEffect">
                                  <p:stCondLst>
                                    <p:cond delay="1250"/>
                                  </p:stCondLst>
                                  <p:childTnLst>
                                    <p:anim calcmode="lin" valueType="num">
                                      <p:cBhvr additive="base">
                                        <p:cTn id="106" dur="500"/>
                                        <p:tgtEl>
                                          <p:spTgt spid="28"/>
                                        </p:tgtEl>
                                        <p:attrNameLst>
                                          <p:attrName>ppt_x</p:attrName>
                                        </p:attrNameLst>
                                      </p:cBhvr>
                                      <p:tavLst>
                                        <p:tav tm="0">
                                          <p:val>
                                            <p:strVal val="ppt_x"/>
                                          </p:val>
                                        </p:tav>
                                        <p:tav tm="100000">
                                          <p:val>
                                            <p:strVal val="1+ppt_w/2"/>
                                          </p:val>
                                        </p:tav>
                                      </p:tavLst>
                                    </p:anim>
                                    <p:anim calcmode="lin" valueType="num">
                                      <p:cBhvr additive="base">
                                        <p:cTn id="107" dur="500"/>
                                        <p:tgtEl>
                                          <p:spTgt spid="28"/>
                                        </p:tgtEl>
                                        <p:attrNameLst>
                                          <p:attrName>ppt_y</p:attrName>
                                        </p:attrNameLst>
                                      </p:cBhvr>
                                      <p:tavLst>
                                        <p:tav tm="0">
                                          <p:val>
                                            <p:strVal val="ppt_y"/>
                                          </p:val>
                                        </p:tav>
                                        <p:tav tm="100000">
                                          <p:val>
                                            <p:strVal val="1+ppt_h/2"/>
                                          </p:val>
                                        </p:tav>
                                      </p:tavLst>
                                    </p:anim>
                                    <p:set>
                                      <p:cBhvr>
                                        <p:cTn id="108" dur="1" fill="hold">
                                          <p:stCondLst>
                                            <p:cond delay="499"/>
                                          </p:stCondLst>
                                        </p:cTn>
                                        <p:tgtEl>
                                          <p:spTgt spid="28"/>
                                        </p:tgtEl>
                                        <p:attrNameLst>
                                          <p:attrName>style.visibility</p:attrName>
                                        </p:attrNameLst>
                                      </p:cBhvr>
                                      <p:to>
                                        <p:strVal val="hidden"/>
                                      </p:to>
                                    </p:set>
                                  </p:childTnLst>
                                </p:cTn>
                              </p:par>
                            </p:childTnLst>
                          </p:cTn>
                        </p:par>
                        <p:par>
                          <p:cTn id="109" fill="hold">
                            <p:stCondLst>
                              <p:cond delay="2250"/>
                            </p:stCondLst>
                            <p:childTnLst>
                              <p:par>
                                <p:cTn id="110" presetID="2" presetClass="entr" presetSubtype="4" decel="100000" fill="hold" grpId="0" nodeType="afterEffect">
                                  <p:stCondLst>
                                    <p:cond delay="0"/>
                                  </p:stCondLst>
                                  <p:childTnLst>
                                    <p:set>
                                      <p:cBhvr>
                                        <p:cTn id="111" dur="1" fill="hold">
                                          <p:stCondLst>
                                            <p:cond delay="0"/>
                                          </p:stCondLst>
                                        </p:cTn>
                                        <p:tgtEl>
                                          <p:spTgt spid="30"/>
                                        </p:tgtEl>
                                        <p:attrNameLst>
                                          <p:attrName>style.visibility</p:attrName>
                                        </p:attrNameLst>
                                      </p:cBhvr>
                                      <p:to>
                                        <p:strVal val="visible"/>
                                      </p:to>
                                    </p:set>
                                    <p:anim calcmode="lin" valueType="num">
                                      <p:cBhvr additive="base">
                                        <p:cTn id="112" dur="500" fill="hold"/>
                                        <p:tgtEl>
                                          <p:spTgt spid="30"/>
                                        </p:tgtEl>
                                        <p:attrNameLst>
                                          <p:attrName>ppt_x</p:attrName>
                                        </p:attrNameLst>
                                      </p:cBhvr>
                                      <p:tavLst>
                                        <p:tav tm="0">
                                          <p:val>
                                            <p:strVal val="#ppt_x"/>
                                          </p:val>
                                        </p:tav>
                                        <p:tav tm="100000">
                                          <p:val>
                                            <p:strVal val="#ppt_x"/>
                                          </p:val>
                                        </p:tav>
                                      </p:tavLst>
                                    </p:anim>
                                    <p:anim calcmode="lin" valueType="num">
                                      <p:cBhvr additive="base">
                                        <p:cTn id="113" dur="500" fill="hold"/>
                                        <p:tgtEl>
                                          <p:spTgt spid="30"/>
                                        </p:tgtEl>
                                        <p:attrNameLst>
                                          <p:attrName>ppt_y</p:attrName>
                                        </p:attrNameLst>
                                      </p:cBhvr>
                                      <p:tavLst>
                                        <p:tav tm="0">
                                          <p:val>
                                            <p:strVal val="1+#ppt_h/2"/>
                                          </p:val>
                                        </p:tav>
                                        <p:tav tm="100000">
                                          <p:val>
                                            <p:strVal val="#ppt_y"/>
                                          </p:val>
                                        </p:tav>
                                      </p:tavLst>
                                    </p:anim>
                                  </p:childTnLst>
                                </p:cTn>
                              </p:par>
                              <p:par>
                                <p:cTn id="114" presetID="2" presetClass="entr" presetSubtype="4" decel="100000" fill="hold" grpId="0" nodeType="withEffect">
                                  <p:stCondLst>
                                    <p:cond delay="0"/>
                                  </p:stCondLst>
                                  <p:childTnLst>
                                    <p:set>
                                      <p:cBhvr>
                                        <p:cTn id="115" dur="1" fill="hold">
                                          <p:stCondLst>
                                            <p:cond delay="0"/>
                                          </p:stCondLst>
                                        </p:cTn>
                                        <p:tgtEl>
                                          <p:spTgt spid="31"/>
                                        </p:tgtEl>
                                        <p:attrNameLst>
                                          <p:attrName>style.visibility</p:attrName>
                                        </p:attrNameLst>
                                      </p:cBhvr>
                                      <p:to>
                                        <p:strVal val="visible"/>
                                      </p:to>
                                    </p:set>
                                    <p:anim calcmode="lin" valueType="num">
                                      <p:cBhvr additive="base">
                                        <p:cTn id="116" dur="750" fill="hold"/>
                                        <p:tgtEl>
                                          <p:spTgt spid="31"/>
                                        </p:tgtEl>
                                        <p:attrNameLst>
                                          <p:attrName>ppt_x</p:attrName>
                                        </p:attrNameLst>
                                      </p:cBhvr>
                                      <p:tavLst>
                                        <p:tav tm="0">
                                          <p:val>
                                            <p:strVal val="#ppt_x"/>
                                          </p:val>
                                        </p:tav>
                                        <p:tav tm="100000">
                                          <p:val>
                                            <p:strVal val="#ppt_x"/>
                                          </p:val>
                                        </p:tav>
                                      </p:tavLst>
                                    </p:anim>
                                    <p:anim calcmode="lin" valueType="num">
                                      <p:cBhvr additive="base">
                                        <p:cTn id="117" dur="750" fill="hold"/>
                                        <p:tgtEl>
                                          <p:spTgt spid="31"/>
                                        </p:tgtEl>
                                        <p:attrNameLst>
                                          <p:attrName>ppt_y</p:attrName>
                                        </p:attrNameLst>
                                      </p:cBhvr>
                                      <p:tavLst>
                                        <p:tav tm="0">
                                          <p:val>
                                            <p:strVal val="1+#ppt_h/2"/>
                                          </p:val>
                                        </p:tav>
                                        <p:tav tm="100000">
                                          <p:val>
                                            <p:strVal val="#ppt_y"/>
                                          </p:val>
                                        </p:tav>
                                      </p:tavLst>
                                    </p:anim>
                                  </p:childTnLst>
                                </p:cTn>
                              </p:par>
                            </p:childTnLst>
                          </p:cTn>
                        </p:par>
                        <p:par>
                          <p:cTn id="118" fill="hold">
                            <p:stCondLst>
                              <p:cond delay="2750"/>
                            </p:stCondLst>
                            <p:childTnLst>
                              <p:par>
                                <p:cTn id="119" presetID="10" presetClass="entr" presetSubtype="0" fill="hold" grpId="0" nodeType="afterEffect">
                                  <p:stCondLst>
                                    <p:cond delay="0"/>
                                  </p:stCondLst>
                                  <p:childTnLst>
                                    <p:set>
                                      <p:cBhvr>
                                        <p:cTn id="120" dur="1" fill="hold">
                                          <p:stCondLst>
                                            <p:cond delay="0"/>
                                          </p:stCondLst>
                                        </p:cTn>
                                        <p:tgtEl>
                                          <p:spTgt spid="32"/>
                                        </p:tgtEl>
                                        <p:attrNameLst>
                                          <p:attrName>style.visibility</p:attrName>
                                        </p:attrNameLst>
                                      </p:cBhvr>
                                      <p:to>
                                        <p:strVal val="visible"/>
                                      </p:to>
                                    </p:set>
                                    <p:animEffect transition="in" filter="fade">
                                      <p:cBhvr>
                                        <p:cTn id="121" dur="500"/>
                                        <p:tgtEl>
                                          <p:spTgt spid="32"/>
                                        </p:tgtEl>
                                      </p:cBhvr>
                                    </p:animEffect>
                                  </p:childTnLst>
                                </p:cTn>
                              </p:par>
                            </p:childTnLst>
                          </p:cTn>
                        </p:par>
                        <p:par>
                          <p:cTn id="122" fill="hold">
                            <p:stCondLst>
                              <p:cond delay="3250"/>
                            </p:stCondLst>
                            <p:childTnLst>
                              <p:par>
                                <p:cTn id="123" presetID="10" presetClass="entr" presetSubtype="0" fill="hold" grpId="0" nodeType="afterEffect">
                                  <p:stCondLst>
                                    <p:cond delay="0"/>
                                  </p:stCondLst>
                                  <p:childTnLst>
                                    <p:set>
                                      <p:cBhvr>
                                        <p:cTn id="124" dur="1" fill="hold">
                                          <p:stCondLst>
                                            <p:cond delay="0"/>
                                          </p:stCondLst>
                                        </p:cTn>
                                        <p:tgtEl>
                                          <p:spTgt spid="33"/>
                                        </p:tgtEl>
                                        <p:attrNameLst>
                                          <p:attrName>style.visibility</p:attrName>
                                        </p:attrNameLst>
                                      </p:cBhvr>
                                      <p:to>
                                        <p:strVal val="visible"/>
                                      </p:to>
                                    </p:set>
                                    <p:animEffect transition="in" filter="fade">
                                      <p:cBhvr>
                                        <p:cTn id="125" dur="500"/>
                                        <p:tgtEl>
                                          <p:spTgt spid="33"/>
                                        </p:tgtEl>
                                      </p:cBhvr>
                                    </p:animEffect>
                                  </p:childTnLst>
                                </p:cTn>
                              </p:par>
                            </p:childTnLst>
                          </p:cTn>
                        </p:par>
                        <p:par>
                          <p:cTn id="126" fill="hold">
                            <p:stCondLst>
                              <p:cond delay="3750"/>
                            </p:stCondLst>
                            <p:childTnLst>
                              <p:par>
                                <p:cTn id="127" presetID="10" presetClass="entr" presetSubtype="0" fill="hold" grpId="0" nodeType="afterEffect">
                                  <p:stCondLst>
                                    <p:cond delay="0"/>
                                  </p:stCondLst>
                                  <p:childTnLst>
                                    <p:set>
                                      <p:cBhvr>
                                        <p:cTn id="128" dur="1" fill="hold">
                                          <p:stCondLst>
                                            <p:cond delay="0"/>
                                          </p:stCondLst>
                                        </p:cTn>
                                        <p:tgtEl>
                                          <p:spTgt spid="34"/>
                                        </p:tgtEl>
                                        <p:attrNameLst>
                                          <p:attrName>style.visibility</p:attrName>
                                        </p:attrNameLst>
                                      </p:cBhvr>
                                      <p:to>
                                        <p:strVal val="visible"/>
                                      </p:to>
                                    </p:set>
                                    <p:animEffect transition="in" filter="fade">
                                      <p:cBhvr>
                                        <p:cTn id="129" dur="500"/>
                                        <p:tgtEl>
                                          <p:spTgt spid="34"/>
                                        </p:tgtEl>
                                      </p:cBhvr>
                                    </p:animEffect>
                                  </p:childTnLst>
                                </p:cTn>
                              </p:par>
                            </p:childTnLst>
                          </p:cTn>
                        </p:par>
                        <p:par>
                          <p:cTn id="130" fill="hold">
                            <p:stCondLst>
                              <p:cond delay="4250"/>
                            </p:stCondLst>
                            <p:childTnLst>
                              <p:par>
                                <p:cTn id="131" presetID="2" presetClass="entr" presetSubtype="4" decel="100000" fill="hold" grpId="0" nodeType="afterEffect">
                                  <p:stCondLst>
                                    <p:cond delay="0"/>
                                  </p:stCondLst>
                                  <p:childTnLst>
                                    <p:set>
                                      <p:cBhvr>
                                        <p:cTn id="132" dur="1" fill="hold">
                                          <p:stCondLst>
                                            <p:cond delay="0"/>
                                          </p:stCondLst>
                                        </p:cTn>
                                        <p:tgtEl>
                                          <p:spTgt spid="35">
                                            <p:txEl>
                                              <p:pRg st="0" end="0"/>
                                            </p:txEl>
                                          </p:spTgt>
                                        </p:tgtEl>
                                        <p:attrNameLst>
                                          <p:attrName>style.visibility</p:attrName>
                                        </p:attrNameLst>
                                      </p:cBhvr>
                                      <p:to>
                                        <p:strVal val="visible"/>
                                      </p:to>
                                    </p:set>
                                    <p:anim calcmode="lin" valueType="num">
                                      <p:cBhvr additive="base">
                                        <p:cTn id="133"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additive="base">
                                        <p:cTn id="134" dur="500" fill="hold"/>
                                        <p:tgtEl>
                                          <p:spTgt spid="35">
                                            <p:txEl>
                                              <p:pRg st="0" end="0"/>
                                            </p:txEl>
                                          </p:spTgt>
                                        </p:tgtEl>
                                        <p:attrNameLst>
                                          <p:attrName>ppt_y</p:attrName>
                                        </p:attrNameLst>
                                      </p:cBhvr>
                                      <p:tavLst>
                                        <p:tav tm="0">
                                          <p:val>
                                            <p:strVal val="1+#ppt_h/2"/>
                                          </p:val>
                                        </p:tav>
                                        <p:tav tm="100000">
                                          <p:val>
                                            <p:strVal val="#ppt_y"/>
                                          </p:val>
                                        </p:tav>
                                      </p:tavLst>
                                    </p:anim>
                                  </p:childTnLst>
                                </p:cTn>
                              </p:par>
                            </p:childTnLst>
                          </p:cTn>
                        </p:par>
                        <p:par>
                          <p:cTn id="135" fill="hold">
                            <p:stCondLst>
                              <p:cond delay="4750"/>
                            </p:stCondLst>
                            <p:childTnLst>
                              <p:par>
                                <p:cTn id="136" presetID="10" presetClass="entr" presetSubtype="0" fill="hold" grpId="0" nodeType="afterEffect">
                                  <p:stCondLst>
                                    <p:cond delay="250"/>
                                  </p:stCondLst>
                                  <p:childTnLst>
                                    <p:set>
                                      <p:cBhvr>
                                        <p:cTn id="137" dur="1" fill="hold">
                                          <p:stCondLst>
                                            <p:cond delay="0"/>
                                          </p:stCondLst>
                                        </p:cTn>
                                        <p:tgtEl>
                                          <p:spTgt spid="36">
                                            <p:txEl>
                                              <p:pRg st="0" end="0"/>
                                            </p:txEl>
                                          </p:spTgt>
                                        </p:tgtEl>
                                        <p:attrNameLst>
                                          <p:attrName>style.visibility</p:attrName>
                                        </p:attrNameLst>
                                      </p:cBhvr>
                                      <p:to>
                                        <p:strVal val="visible"/>
                                      </p:to>
                                    </p:set>
                                    <p:animEffect transition="in" filter="fade">
                                      <p:cBhvr>
                                        <p:cTn id="138"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7" grpId="2" animBg="1"/>
      <p:bldP spid="16" grpId="0" animBg="1"/>
      <p:bldP spid="16" grpId="1" animBg="1"/>
      <p:bldP spid="16" grpId="2" animBg="1"/>
      <p:bldP spid="4" grpId="0" animBg="1"/>
      <p:bldP spid="4" grpId="1" animBg="1"/>
      <p:bldP spid="4" grpId="2" animBg="1"/>
      <p:bldP spid="13" grpId="0" animBg="1"/>
      <p:bldP spid="13" grpId="1" animBg="1"/>
      <p:bldP spid="13" grpId="2" animBg="1"/>
      <p:bldP spid="14" grpId="0" animBg="1"/>
      <p:bldP spid="14" grpId="1" animBg="1"/>
      <p:bldP spid="14" grpId="2" animBg="1"/>
      <p:bldP spid="5" grpId="0" animBg="1"/>
      <p:bldP spid="19" grpId="0" animBg="1"/>
      <p:bldP spid="26" grpId="0" animBg="1"/>
      <p:bldP spid="27" grpId="0" animBg="1"/>
      <p:bldP spid="28" grpId="0" animBg="1"/>
      <p:bldP spid="28" grpId="1" animBg="1"/>
      <p:bldP spid="29" grpId="0" animBg="1"/>
      <p:bldP spid="29" grpId="1" animBg="1"/>
      <p:bldP spid="30" grpId="0" animBg="1"/>
      <p:bldP spid="31" grpId="0"/>
      <p:bldP spid="32" grpId="0" animBg="1"/>
      <p:bldP spid="33" grpId="0" animBg="1"/>
      <p:bldP spid="34" grpId="0" animBg="1"/>
      <p:bldP spid="35" grpId="0" build="p">
        <p:tmplLst>
          <p:tmpl lvl="1">
            <p:tnLst>
              <p:par>
                <p:cTn presetID="2" presetClass="entr" presetSubtype="4" decel="10000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 calcmode="lin" valueType="num">
                      <p:cBhvr additive="base">
                        <p:cTn dur="500" fill="hold"/>
                        <p:tgtEl>
                          <p:spTgt spid="35"/>
                        </p:tgtEl>
                        <p:attrNameLst>
                          <p:attrName>ppt_x</p:attrName>
                        </p:attrNameLst>
                      </p:cBhvr>
                      <p:tavLst>
                        <p:tav tm="0">
                          <p:val>
                            <p:strVal val="#ppt_x"/>
                          </p:val>
                        </p:tav>
                        <p:tav tm="100000">
                          <p:val>
                            <p:strVal val="#ppt_x"/>
                          </p:val>
                        </p:tav>
                      </p:tavLst>
                    </p:anim>
                    <p:anim calcmode="lin" valueType="num">
                      <p:cBhvr additive="base">
                        <p:cTn dur="500" fill="hold"/>
                        <p:tgtEl>
                          <p:spTgt spid="35"/>
                        </p:tgtEl>
                        <p:attrNameLst>
                          <p:attrName>ppt_y</p:attrName>
                        </p:attrNameLst>
                      </p:cBhvr>
                      <p:tavLst>
                        <p:tav tm="0">
                          <p:val>
                            <p:strVal val="1+#ppt_h/2"/>
                          </p:val>
                        </p:tav>
                        <p:tav tm="100000">
                          <p:val>
                            <p:strVal val="#ppt_y"/>
                          </p:val>
                        </p:tav>
                      </p:tavLst>
                    </p:anim>
                  </p:childTnLst>
                </p:cTn>
              </p:par>
            </p:tnLst>
          </p:tmpl>
        </p:tmplLst>
      </p:bldP>
      <p:bldP spid="36" grpId="0" build="p">
        <p:tmplLst>
          <p:tmpl lvl="1">
            <p:tnLst>
              <p:par>
                <p:cTn presetID="10" presetClass="entr" presetSubtype="0" fill="hold" nodeType="afterEffect">
                  <p:stCondLst>
                    <p:cond delay="25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CFACCD-C919-44CC-92D4-375B7023AC13}" type="datetimeFigureOut">
              <a:rPr lang="en-US" smtClean="0"/>
              <a:t>6/1/2021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E4CBE3-1647-446E-83A0-529CF1C3A890}" type="slidenum">
              <a:rPr lang="en-US" smtClean="0"/>
              <a:t>‹Nº›</a:t>
            </a:fld>
            <a:endParaRPr lang="en-US" dirty="0"/>
          </a:p>
        </p:txBody>
      </p:sp>
      <p:sp>
        <p:nvSpPr>
          <p:cNvPr id="7" name="正方形/長方形 12"/>
          <p:cNvSpPr/>
          <p:nvPr userDrawn="1"/>
        </p:nvSpPr>
        <p:spPr>
          <a:xfrm>
            <a:off x="11062055" y="6284350"/>
            <a:ext cx="1129945" cy="72000"/>
          </a:xfrm>
          <a:prstGeom prst="rect">
            <a:avLst/>
          </a:prstGeom>
          <a:solidFill>
            <a:srgbClr val="33CCCC"/>
          </a:solidFill>
          <a:ln>
            <a:solidFill>
              <a:srgbClr val="33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89902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2.png"/><Relationship Id="rId9"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2.wdp"/><Relationship Id="rId7" Type="http://schemas.microsoft.com/office/2007/relationships/hdphoto" Target="../media/hdphoto6.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png"/><Relationship Id="rId5" Type="http://schemas.microsoft.com/office/2007/relationships/hdphoto" Target="../media/hdphoto5.wdp"/><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7.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2.xml"/><Relationship Id="rId4" Type="http://schemas.openxmlformats.org/officeDocument/2006/relationships/chart" Target="../charts/chart19.xml"/></Relationships>
</file>

<file path=ppt/slides/_rels/slide1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2.xml"/><Relationship Id="rId4" Type="http://schemas.openxmlformats.org/officeDocument/2006/relationships/chart" Target="../charts/chart2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19.xml.rels><?xml version="1.0" encoding="UTF-8" standalone="yes"?>
<Relationships xmlns="http://schemas.openxmlformats.org/package/2006/relationships"><Relationship Id="rId3" Type="http://schemas.openxmlformats.org/officeDocument/2006/relationships/chart" Target="../charts/chart27.xml"/><Relationship Id="rId7" Type="http://schemas.openxmlformats.org/officeDocument/2006/relationships/chart" Target="../charts/chart31.xml"/><Relationship Id="rId2" Type="http://schemas.openxmlformats.org/officeDocument/2006/relationships/chart" Target="../charts/chart26.xml"/><Relationship Id="rId1" Type="http://schemas.openxmlformats.org/officeDocument/2006/relationships/slideLayout" Target="../slideLayouts/slideLayout2.xml"/><Relationship Id="rId6" Type="http://schemas.openxmlformats.org/officeDocument/2006/relationships/chart" Target="../charts/chart30.xml"/><Relationship Id="rId5" Type="http://schemas.openxmlformats.org/officeDocument/2006/relationships/chart" Target="../charts/chart29.xml"/><Relationship Id="rId4" Type="http://schemas.openxmlformats.org/officeDocument/2006/relationships/chart" Target="../charts/chart28.xml"/></Relationships>
</file>

<file path=ppt/slides/_rels/slide20.xml.rels><?xml version="1.0" encoding="UTF-8" standalone="yes"?>
<Relationships xmlns="http://schemas.openxmlformats.org/package/2006/relationships"><Relationship Id="rId3" Type="http://schemas.openxmlformats.org/officeDocument/2006/relationships/chart" Target="../charts/chart33.xml"/><Relationship Id="rId7" Type="http://schemas.openxmlformats.org/officeDocument/2006/relationships/chart" Target="../charts/chart37.xml"/><Relationship Id="rId2" Type="http://schemas.openxmlformats.org/officeDocument/2006/relationships/chart" Target="../charts/chart32.xml"/><Relationship Id="rId1" Type="http://schemas.openxmlformats.org/officeDocument/2006/relationships/slideLayout" Target="../slideLayouts/slideLayout2.xml"/><Relationship Id="rId6" Type="http://schemas.openxmlformats.org/officeDocument/2006/relationships/chart" Target="../charts/chart36.xml"/><Relationship Id="rId5" Type="http://schemas.openxmlformats.org/officeDocument/2006/relationships/chart" Target="../charts/chart35.xml"/><Relationship Id="rId4" Type="http://schemas.openxmlformats.org/officeDocument/2006/relationships/chart" Target="../charts/chart34.xml"/></Relationships>
</file>

<file path=ppt/slides/_rels/slide21.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chart" Target="../charts/chart3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41.xml"/><Relationship Id="rId7" Type="http://schemas.openxmlformats.org/officeDocument/2006/relationships/chart" Target="../charts/chart45.xml"/><Relationship Id="rId2" Type="http://schemas.openxmlformats.org/officeDocument/2006/relationships/chart" Target="../charts/chart40.xml"/><Relationship Id="rId1" Type="http://schemas.openxmlformats.org/officeDocument/2006/relationships/slideLayout" Target="../slideLayouts/slideLayout2.xml"/><Relationship Id="rId6" Type="http://schemas.openxmlformats.org/officeDocument/2006/relationships/chart" Target="../charts/chart44.xml"/><Relationship Id="rId5" Type="http://schemas.openxmlformats.org/officeDocument/2006/relationships/chart" Target="../charts/chart43.xml"/><Relationship Id="rId4" Type="http://schemas.openxmlformats.org/officeDocument/2006/relationships/chart" Target="../charts/chart42.xml"/></Relationships>
</file>

<file path=ppt/slides/_rels/slide23.xml.rels><?xml version="1.0" encoding="UTF-8" standalone="yes"?>
<Relationships xmlns="http://schemas.openxmlformats.org/package/2006/relationships"><Relationship Id="rId3" Type="http://schemas.openxmlformats.org/officeDocument/2006/relationships/chart" Target="../charts/chart47.xml"/><Relationship Id="rId7" Type="http://schemas.openxmlformats.org/officeDocument/2006/relationships/chart" Target="../charts/chart51.xml"/><Relationship Id="rId2" Type="http://schemas.openxmlformats.org/officeDocument/2006/relationships/chart" Target="../charts/chart46.xml"/><Relationship Id="rId1" Type="http://schemas.openxmlformats.org/officeDocument/2006/relationships/slideLayout" Target="../slideLayouts/slideLayout2.xml"/><Relationship Id="rId6" Type="http://schemas.openxmlformats.org/officeDocument/2006/relationships/chart" Target="../charts/chart50.xml"/><Relationship Id="rId5" Type="http://schemas.openxmlformats.org/officeDocument/2006/relationships/chart" Target="../charts/chart49.xml"/><Relationship Id="rId4" Type="http://schemas.openxmlformats.org/officeDocument/2006/relationships/chart" Target="../charts/chart48.xml"/></Relationships>
</file>

<file path=ppt/slides/_rels/slide24.xml.rels><?xml version="1.0" encoding="UTF-8" standalone="yes"?>
<Relationships xmlns="http://schemas.openxmlformats.org/package/2006/relationships"><Relationship Id="rId3" Type="http://schemas.openxmlformats.org/officeDocument/2006/relationships/chart" Target="../charts/chart53.xml"/><Relationship Id="rId7" Type="http://schemas.openxmlformats.org/officeDocument/2006/relationships/chart" Target="../charts/chart57.xml"/><Relationship Id="rId2" Type="http://schemas.openxmlformats.org/officeDocument/2006/relationships/chart" Target="../charts/chart52.xml"/><Relationship Id="rId1" Type="http://schemas.openxmlformats.org/officeDocument/2006/relationships/slideLayout" Target="../slideLayouts/slideLayout2.xml"/><Relationship Id="rId6" Type="http://schemas.openxmlformats.org/officeDocument/2006/relationships/chart" Target="../charts/chart56.xml"/><Relationship Id="rId5" Type="http://schemas.openxmlformats.org/officeDocument/2006/relationships/chart" Target="../charts/chart55.xml"/><Relationship Id="rId4" Type="http://schemas.openxmlformats.org/officeDocument/2006/relationships/chart" Target="../charts/chart5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a:xfrm>
            <a:off x="634578" y="1749670"/>
            <a:ext cx="10355808" cy="1538044"/>
          </a:xfrm>
        </p:spPr>
        <p:txBody>
          <a:bodyPr>
            <a:noAutofit/>
          </a:bodyPr>
          <a:lstStyle/>
          <a:p>
            <a:pPr algn="ctr" defTabSz="1371600"/>
            <a:r>
              <a:rPr kumimoji="1" lang="es-ES" altLang="en-US" sz="6000" b="1" dirty="0" err="1">
                <a:solidFill>
                  <a:schemeClr val="tx2"/>
                </a:solidFill>
                <a:latin typeface="Ubuntu Medium" panose="020B0604030602030204"/>
              </a:rPr>
              <a:t>Power</a:t>
            </a:r>
            <a:r>
              <a:rPr kumimoji="1" lang="es-ES" altLang="en-US" sz="6000" b="1" dirty="0">
                <a:solidFill>
                  <a:schemeClr val="tx2"/>
                </a:solidFill>
                <a:latin typeface="Ubuntu Medium" panose="020B0604030602030204"/>
              </a:rPr>
              <a:t> BI </a:t>
            </a:r>
            <a:r>
              <a:rPr kumimoji="1" lang="es-ES" altLang="en-US" sz="6000" dirty="0">
                <a:solidFill>
                  <a:schemeClr val="tx2"/>
                </a:solidFill>
                <a:latin typeface="Ubuntu Medium" panose="020B0604030602030204"/>
              </a:rPr>
              <a:t>Visualización de datos</a:t>
            </a:r>
            <a:endParaRPr kumimoji="1" lang="es-PE" altLang="en-US" sz="6000" dirty="0">
              <a:solidFill>
                <a:schemeClr val="tx2"/>
              </a:solidFill>
              <a:latin typeface="Ubuntu Medium" panose="020B0604030602030204"/>
            </a:endParaRPr>
          </a:p>
        </p:txBody>
      </p:sp>
      <p:sp>
        <p:nvSpPr>
          <p:cNvPr id="9" name="テキスト プレースホルダー 8"/>
          <p:cNvSpPr>
            <a:spLocks noGrp="1"/>
          </p:cNvSpPr>
          <p:nvPr>
            <p:ph type="body" sz="quarter" idx="13"/>
          </p:nvPr>
        </p:nvSpPr>
        <p:spPr>
          <a:xfrm>
            <a:off x="2133600" y="3564996"/>
            <a:ext cx="7924800" cy="815340"/>
          </a:xfrm>
        </p:spPr>
        <p:txBody>
          <a:bodyPr/>
          <a:lstStyle/>
          <a:p>
            <a:r>
              <a:rPr kumimoji="1" lang="es-PE" altLang="en-US" dirty="0"/>
              <a:t>Instructor: </a:t>
            </a:r>
          </a:p>
          <a:p>
            <a:r>
              <a:rPr kumimoji="1" lang="es-PE" altLang="en-US" b="1" dirty="0"/>
              <a:t>Profesor, William More Cerdan</a:t>
            </a:r>
          </a:p>
          <a:p>
            <a:pPr marL="0" indent="0">
              <a:buNone/>
            </a:pPr>
            <a:endParaRPr kumimoji="1" lang="es-PE" altLang="en-US" b="1" dirty="0"/>
          </a:p>
        </p:txBody>
      </p:sp>
    </p:spTree>
    <p:extLst>
      <p:ext uri="{BB962C8B-B14F-4D97-AF65-F5344CB8AC3E}">
        <p14:creationId xmlns:p14="http://schemas.microsoft.com/office/powerpoint/2010/main" val="891479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C811"/>
        </a:solidFill>
        <a:effectLst/>
      </p:bgPr>
    </p:bg>
    <p:spTree>
      <p:nvGrpSpPr>
        <p:cNvPr id="1" name=""/>
        <p:cNvGrpSpPr/>
        <p:nvPr/>
      </p:nvGrpSpPr>
      <p:grpSpPr>
        <a:xfrm>
          <a:off x="0" y="0"/>
          <a:ext cx="0" cy="0"/>
          <a:chOff x="0" y="0"/>
          <a:chExt cx="0" cy="0"/>
        </a:xfrm>
      </p:grpSpPr>
      <p:grpSp>
        <p:nvGrpSpPr>
          <p:cNvPr id="55" name="Group 54"/>
          <p:cNvGrpSpPr/>
          <p:nvPr/>
        </p:nvGrpSpPr>
        <p:grpSpPr>
          <a:xfrm>
            <a:off x="1698073" y="2343828"/>
            <a:ext cx="1452035" cy="1280438"/>
            <a:chOff x="6727716" y="1565070"/>
            <a:chExt cx="1452035" cy="1280438"/>
          </a:xfrm>
        </p:grpSpPr>
        <p:grpSp>
          <p:nvGrpSpPr>
            <p:cNvPr id="54" name="Group 53"/>
            <p:cNvGrpSpPr/>
            <p:nvPr/>
          </p:nvGrpSpPr>
          <p:grpSpPr>
            <a:xfrm>
              <a:off x="7063356" y="1565070"/>
              <a:ext cx="1116395" cy="1120661"/>
              <a:chOff x="6871087" y="1510246"/>
              <a:chExt cx="1116395" cy="1120661"/>
            </a:xfrm>
          </p:grpSpPr>
          <p:grpSp>
            <p:nvGrpSpPr>
              <p:cNvPr id="33" name="Group 32"/>
              <p:cNvGrpSpPr/>
              <p:nvPr/>
            </p:nvGrpSpPr>
            <p:grpSpPr>
              <a:xfrm>
                <a:off x="6871087" y="1510246"/>
                <a:ext cx="1116395" cy="1120661"/>
                <a:chOff x="5363391" y="1441043"/>
                <a:chExt cx="1102694" cy="1120661"/>
              </a:xfrm>
            </p:grpSpPr>
            <p:sp>
              <p:nvSpPr>
                <p:cNvPr id="24" name="Right Bracket 23"/>
                <p:cNvSpPr/>
                <p:nvPr/>
              </p:nvSpPr>
              <p:spPr>
                <a:xfrm>
                  <a:off x="6291002" y="1679056"/>
                  <a:ext cx="175083" cy="882648"/>
                </a:xfrm>
                <a:prstGeom prst="rightBracket">
                  <a:avLst>
                    <a:gd name="adj" fmla="val 89274"/>
                  </a:avLst>
                </a:prstGeom>
                <a:ln w="60325" cap="rnd">
                  <a:solidFill>
                    <a:schemeClr val="tx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Right Bracket 24"/>
                <p:cNvSpPr/>
                <p:nvPr/>
              </p:nvSpPr>
              <p:spPr>
                <a:xfrm rot="10800000">
                  <a:off x="5363391" y="1441043"/>
                  <a:ext cx="133350" cy="864870"/>
                </a:xfrm>
                <a:prstGeom prst="rightBracket">
                  <a:avLst>
                    <a:gd name="adj" fmla="val 71190"/>
                  </a:avLst>
                </a:prstGeom>
                <a:ln w="60325" cap="rnd">
                  <a:solidFill>
                    <a:schemeClr val="tx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29" name="Straight Connector 28"/>
                <p:cNvCxnSpPr/>
                <p:nvPr/>
              </p:nvCxnSpPr>
              <p:spPr>
                <a:xfrm>
                  <a:off x="5496741" y="1441043"/>
                  <a:ext cx="842145" cy="243801"/>
                </a:xfrm>
                <a:prstGeom prst="line">
                  <a:avLst/>
                </a:prstGeom>
                <a:ln w="60325"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52" name="Flowchart: Alternate Process 51"/>
              <p:cNvSpPr/>
              <p:nvPr/>
            </p:nvSpPr>
            <p:spPr>
              <a:xfrm rot="969288">
                <a:off x="7630902" y="1755081"/>
                <a:ext cx="212789" cy="166477"/>
              </a:xfrm>
              <a:prstGeom prst="flowChartAlternateProcess">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Rectangle 4"/>
            <p:cNvSpPr/>
            <p:nvPr/>
          </p:nvSpPr>
          <p:spPr>
            <a:xfrm>
              <a:off x="6727716" y="1946923"/>
              <a:ext cx="1040258" cy="738808"/>
            </a:xfrm>
            <a:prstGeom prst="rect">
              <a:avLst/>
            </a:prstGeom>
            <a:solidFill>
              <a:srgbClr val="F2C8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cxnSp>
          <p:nvCxnSpPr>
            <p:cNvPr id="40" name="Straight Connector 39"/>
            <p:cNvCxnSpPr/>
            <p:nvPr/>
          </p:nvCxnSpPr>
          <p:spPr>
            <a:xfrm>
              <a:off x="7063356" y="1787146"/>
              <a:ext cx="0" cy="365915"/>
            </a:xfrm>
            <a:prstGeom prst="line">
              <a:avLst/>
            </a:prstGeom>
            <a:ln w="60325" cap="rnd">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7019963" y="1990081"/>
              <a:ext cx="853751" cy="855427"/>
              <a:chOff x="5304452" y="1848016"/>
              <a:chExt cx="853751" cy="855427"/>
            </a:xfrm>
          </p:grpSpPr>
          <p:sp>
            <p:nvSpPr>
              <p:cNvPr id="6" name="Rounded Rectangle 5"/>
              <p:cNvSpPr/>
              <p:nvPr/>
            </p:nvSpPr>
            <p:spPr>
              <a:xfrm>
                <a:off x="5536162" y="2025732"/>
                <a:ext cx="158621" cy="494522"/>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5767872" y="1926204"/>
                <a:ext cx="158621" cy="701701"/>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p:cNvSpPr/>
              <p:nvPr/>
            </p:nvSpPr>
            <p:spPr>
              <a:xfrm>
                <a:off x="5999582" y="1848016"/>
                <a:ext cx="158621" cy="85542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p:cNvSpPr/>
              <p:nvPr/>
            </p:nvSpPr>
            <p:spPr>
              <a:xfrm>
                <a:off x="5304452" y="2098619"/>
                <a:ext cx="158621" cy="36231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56" name="TextBox 55"/>
          <p:cNvSpPr txBox="1"/>
          <p:nvPr/>
        </p:nvSpPr>
        <p:spPr>
          <a:xfrm>
            <a:off x="3465217" y="1599597"/>
            <a:ext cx="5753498" cy="1107996"/>
          </a:xfrm>
          <a:prstGeom prst="rect">
            <a:avLst/>
          </a:prstGeom>
          <a:noFill/>
        </p:spPr>
        <p:txBody>
          <a:bodyPr wrap="none" rtlCol="0">
            <a:spAutoFit/>
          </a:bodyPr>
          <a:lstStyle/>
          <a:p>
            <a:r>
              <a:rPr lang="en-US" sz="6600" b="1" dirty="0">
                <a:latin typeface="Leelawadee UI" panose="020B0502040204020203" pitchFamily="34" charset="-34"/>
                <a:ea typeface="Ebrima" panose="02000000000000000000" pitchFamily="2" charset="0"/>
                <a:cs typeface="Leelawadee UI" panose="020B0502040204020203" pitchFamily="34" charset="-34"/>
              </a:rPr>
              <a:t>Como </a:t>
            </a:r>
            <a:r>
              <a:rPr lang="es-PE" sz="6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Diseñar</a:t>
            </a:r>
          </a:p>
        </p:txBody>
      </p:sp>
      <p:sp>
        <p:nvSpPr>
          <p:cNvPr id="57" name="TextBox 56"/>
          <p:cNvSpPr txBox="1"/>
          <p:nvPr/>
        </p:nvSpPr>
        <p:spPr>
          <a:xfrm>
            <a:off x="3538988" y="2504368"/>
            <a:ext cx="5873146" cy="669414"/>
          </a:xfrm>
          <a:prstGeom prst="rect">
            <a:avLst/>
          </a:prstGeom>
          <a:noFill/>
        </p:spPr>
        <p:txBody>
          <a:bodyPr wrap="none" rtlCol="0">
            <a:spAutoFit/>
          </a:bodyPr>
          <a:lstStyle/>
          <a:p>
            <a:r>
              <a:rPr lang="es-PE" sz="3750" b="1" dirty="0">
                <a:latin typeface="Leelawadee UI" panose="020B0502040204020203" pitchFamily="34" charset="-34"/>
                <a:ea typeface="Ebrima" panose="02000000000000000000" pitchFamily="2" charset="0"/>
                <a:cs typeface="Leelawadee UI" panose="020B0502040204020203" pitchFamily="34" charset="-34"/>
              </a:rPr>
              <a:t>Informes</a:t>
            </a:r>
            <a:r>
              <a:rPr lang="en-US" sz="3750" b="1" dirty="0">
                <a:latin typeface="Leelawadee UI" panose="020B0502040204020203" pitchFamily="34" charset="-34"/>
                <a:ea typeface="Ebrima" panose="02000000000000000000" pitchFamily="2" charset="0"/>
                <a:cs typeface="Leelawadee UI" panose="020B0502040204020203" pitchFamily="34" charset="-34"/>
              </a:rPr>
              <a:t> de alto </a:t>
            </a:r>
            <a:r>
              <a:rPr lang="es-PE" sz="3750" b="1" dirty="0">
                <a:latin typeface="Leelawadee UI" panose="020B0502040204020203" pitchFamily="34" charset="-34"/>
                <a:ea typeface="Ebrima" panose="02000000000000000000" pitchFamily="2" charset="0"/>
                <a:cs typeface="Leelawadee UI" panose="020B0502040204020203" pitchFamily="34" charset="-34"/>
              </a:rPr>
              <a:t>impacto</a:t>
            </a:r>
          </a:p>
        </p:txBody>
      </p:sp>
      <p:sp>
        <p:nvSpPr>
          <p:cNvPr id="58" name="TextBox 57"/>
          <p:cNvSpPr txBox="1"/>
          <p:nvPr/>
        </p:nvSpPr>
        <p:spPr>
          <a:xfrm>
            <a:off x="3631125" y="2763898"/>
            <a:ext cx="5976893" cy="1569660"/>
          </a:xfrm>
          <a:prstGeom prst="rect">
            <a:avLst/>
          </a:prstGeom>
          <a:noFill/>
        </p:spPr>
        <p:txBody>
          <a:bodyPr wrap="none" rtlCol="0">
            <a:spAutoFit/>
          </a:bodyPr>
          <a:lstStyle/>
          <a:p>
            <a:r>
              <a:rPr lang="en-US" sz="4000" b="1" dirty="0">
                <a:latin typeface="Leelawadee UI" panose="020B0502040204020203" pitchFamily="34" charset="-34"/>
                <a:ea typeface="Ebrima" panose="02000000000000000000" pitchFamily="2" charset="0"/>
                <a:cs typeface="Leelawadee UI" panose="020B0502040204020203" pitchFamily="34" charset="-34"/>
              </a:rPr>
              <a:t>en</a:t>
            </a:r>
            <a:r>
              <a:rPr lang="en-US" sz="24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rPr>
              <a:t>.</a:t>
            </a:r>
            <a:r>
              <a:rPr lang="en-US" sz="9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Power</a:t>
            </a:r>
            <a:r>
              <a:rPr lang="en-US" sz="9600" b="1" dirty="0">
                <a:latin typeface="Leelawadee UI" panose="020B0502040204020203" pitchFamily="34" charset="-34"/>
                <a:ea typeface="Ebrima" panose="02000000000000000000" pitchFamily="2" charset="0"/>
                <a:cs typeface="Leelawadee UI" panose="020B0502040204020203" pitchFamily="34" charset="-34"/>
              </a:rPr>
              <a:t> </a:t>
            </a:r>
            <a:r>
              <a:rPr lang="en-US" sz="9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BI</a:t>
            </a:r>
            <a:endParaRPr lang="en-US" sz="115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63" name="Group 62"/>
          <p:cNvGrpSpPr/>
          <p:nvPr/>
        </p:nvGrpSpPr>
        <p:grpSpPr>
          <a:xfrm>
            <a:off x="-306453" y="4725726"/>
            <a:ext cx="2607793" cy="839073"/>
            <a:chOff x="1368784" y="4944142"/>
            <a:chExt cx="2607793" cy="839073"/>
          </a:xfrm>
        </p:grpSpPr>
        <p:sp>
          <p:nvSpPr>
            <p:cNvPr id="60" name="Rounded Rectangle 59"/>
            <p:cNvSpPr/>
            <p:nvPr/>
          </p:nvSpPr>
          <p:spPr>
            <a:xfrm>
              <a:off x="1368784" y="5389811"/>
              <a:ext cx="2328531"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61" name="Rounded Rectangle 60"/>
            <p:cNvSpPr/>
            <p:nvPr/>
          </p:nvSpPr>
          <p:spPr>
            <a:xfrm>
              <a:off x="1708531" y="5130210"/>
              <a:ext cx="2268046"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62" name="Rounded Rectangle 61"/>
            <p:cNvSpPr/>
            <p:nvPr/>
          </p:nvSpPr>
          <p:spPr>
            <a:xfrm>
              <a:off x="2738331" y="4944142"/>
              <a:ext cx="628941"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grpSp>
        <p:nvGrpSpPr>
          <p:cNvPr id="64" name="Group 63"/>
          <p:cNvGrpSpPr/>
          <p:nvPr/>
        </p:nvGrpSpPr>
        <p:grpSpPr>
          <a:xfrm>
            <a:off x="3333225" y="5710337"/>
            <a:ext cx="3652366" cy="995626"/>
            <a:chOff x="937354" y="5130210"/>
            <a:chExt cx="3652366" cy="803978"/>
          </a:xfrm>
        </p:grpSpPr>
        <p:sp>
          <p:nvSpPr>
            <p:cNvPr id="65" name="Rounded Rectangle 64"/>
            <p:cNvSpPr/>
            <p:nvPr/>
          </p:nvSpPr>
          <p:spPr>
            <a:xfrm>
              <a:off x="1368784" y="5389811"/>
              <a:ext cx="3220936"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66" name="Rounded Rectangle 65"/>
            <p:cNvSpPr/>
            <p:nvPr/>
          </p:nvSpPr>
          <p:spPr>
            <a:xfrm>
              <a:off x="1708531" y="5130210"/>
              <a:ext cx="2509050"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67" name="Rounded Rectangle 66"/>
            <p:cNvSpPr/>
            <p:nvPr/>
          </p:nvSpPr>
          <p:spPr>
            <a:xfrm>
              <a:off x="937354" y="5540784"/>
              <a:ext cx="628941"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grpSp>
        <p:nvGrpSpPr>
          <p:cNvPr id="68" name="Group 67"/>
          <p:cNvGrpSpPr/>
          <p:nvPr/>
        </p:nvGrpSpPr>
        <p:grpSpPr>
          <a:xfrm>
            <a:off x="9132073" y="5145263"/>
            <a:ext cx="2167536" cy="808665"/>
            <a:chOff x="2422183" y="5130210"/>
            <a:chExt cx="2167536" cy="653005"/>
          </a:xfrm>
        </p:grpSpPr>
        <p:sp>
          <p:nvSpPr>
            <p:cNvPr id="69" name="Rounded Rectangle 68"/>
            <p:cNvSpPr/>
            <p:nvPr/>
          </p:nvSpPr>
          <p:spPr>
            <a:xfrm>
              <a:off x="2884966" y="5389811"/>
              <a:ext cx="1704753"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70" name="Rounded Rectangle 69"/>
            <p:cNvSpPr/>
            <p:nvPr/>
          </p:nvSpPr>
          <p:spPr>
            <a:xfrm>
              <a:off x="3714305" y="5130210"/>
              <a:ext cx="503275"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71" name="Rounded Rectangle 70"/>
            <p:cNvSpPr/>
            <p:nvPr/>
          </p:nvSpPr>
          <p:spPr>
            <a:xfrm>
              <a:off x="2422183" y="5260731"/>
              <a:ext cx="628941"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spTree>
    <p:extLst>
      <p:ext uri="{BB962C8B-B14F-4D97-AF65-F5344CB8AC3E}">
        <p14:creationId xmlns:p14="http://schemas.microsoft.com/office/powerpoint/2010/main" val="6467012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8.33333E-7 -1.48148E-6 L 0.07643 -0.0037 " pathEditMode="relative" rAng="0" ptsTypes="AA">
                                      <p:cBhvr>
                                        <p:cTn id="6" dur="4250" fill="hold"/>
                                        <p:tgtEl>
                                          <p:spTgt spid="63"/>
                                        </p:tgtEl>
                                        <p:attrNameLst>
                                          <p:attrName>ppt_x</p:attrName>
                                          <p:attrName>ppt_y</p:attrName>
                                        </p:attrNameLst>
                                      </p:cBhvr>
                                      <p:rCtr x="3815" y="-185"/>
                                    </p:animMotion>
                                  </p:childTnLst>
                                </p:cTn>
                              </p:par>
                              <p:par>
                                <p:cTn id="7" presetID="42" presetClass="path" presetSubtype="0" accel="50000" decel="50000" fill="hold" nodeType="withEffect">
                                  <p:stCondLst>
                                    <p:cond delay="0"/>
                                  </p:stCondLst>
                                  <p:childTnLst>
                                    <p:animMotion origin="layout" path="M 2.91667E-6 -2.59259E-6 L 0.08606 -2.59259E-6 " pathEditMode="relative" rAng="0" ptsTypes="AA">
                                      <p:cBhvr>
                                        <p:cTn id="8" dur="6250" fill="hold"/>
                                        <p:tgtEl>
                                          <p:spTgt spid="64"/>
                                        </p:tgtEl>
                                        <p:attrNameLst>
                                          <p:attrName>ppt_x</p:attrName>
                                          <p:attrName>ppt_y</p:attrName>
                                        </p:attrNameLst>
                                      </p:cBhvr>
                                      <p:rCtr x="4297" y="0"/>
                                    </p:animMotion>
                                  </p:childTnLst>
                                </p:cTn>
                              </p:par>
                              <p:par>
                                <p:cTn id="9" presetID="42" presetClass="path" presetSubtype="0" accel="50000" decel="50000" fill="hold" nodeType="withEffect">
                                  <p:stCondLst>
                                    <p:cond delay="0"/>
                                  </p:stCondLst>
                                  <p:childTnLst>
                                    <p:animMotion origin="layout" path="M -6.25E-7 7.40741E-7 L 0.08125 0.00139 " pathEditMode="relative" rAng="0" ptsTypes="AA">
                                      <p:cBhvr>
                                        <p:cTn id="10" dur="5000" fill="hold"/>
                                        <p:tgtEl>
                                          <p:spTgt spid="68"/>
                                        </p:tgtEl>
                                        <p:attrNameLst>
                                          <p:attrName>ppt_x</p:attrName>
                                          <p:attrName>ppt_y</p:attrName>
                                        </p:attrNameLst>
                                      </p:cBhvr>
                                      <p:rCtr x="4062" y="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C811"/>
        </a:solidFill>
        <a:effectLst/>
      </p:bgPr>
    </p:bg>
    <p:spTree>
      <p:nvGrpSpPr>
        <p:cNvPr id="1" name=""/>
        <p:cNvGrpSpPr/>
        <p:nvPr/>
      </p:nvGrpSpPr>
      <p:grpSpPr>
        <a:xfrm>
          <a:off x="0" y="0"/>
          <a:ext cx="0" cy="0"/>
          <a:chOff x="0" y="0"/>
          <a:chExt cx="0" cy="0"/>
        </a:xfrm>
      </p:grpSpPr>
      <p:grpSp>
        <p:nvGrpSpPr>
          <p:cNvPr id="49" name="Group 48"/>
          <p:cNvGrpSpPr/>
          <p:nvPr/>
        </p:nvGrpSpPr>
        <p:grpSpPr>
          <a:xfrm>
            <a:off x="-2698291" y="2065480"/>
            <a:ext cx="4507841" cy="1371909"/>
            <a:chOff x="561456" y="1257386"/>
            <a:chExt cx="4507841" cy="1371909"/>
          </a:xfrm>
        </p:grpSpPr>
        <p:grpSp>
          <p:nvGrpSpPr>
            <p:cNvPr id="50" name="Group 49"/>
            <p:cNvGrpSpPr/>
            <p:nvPr/>
          </p:nvGrpSpPr>
          <p:grpSpPr>
            <a:xfrm>
              <a:off x="1533303" y="1257386"/>
              <a:ext cx="2212159" cy="839073"/>
              <a:chOff x="1485156" y="4944142"/>
              <a:chExt cx="2212159" cy="839073"/>
            </a:xfrm>
          </p:grpSpPr>
          <p:sp>
            <p:nvSpPr>
              <p:cNvPr id="54" name="Rounded Rectangle 53"/>
              <p:cNvSpPr/>
              <p:nvPr/>
            </p:nvSpPr>
            <p:spPr>
              <a:xfrm>
                <a:off x="1485156" y="5389811"/>
                <a:ext cx="2212159"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55" name="Rounded Rectangle 54"/>
              <p:cNvSpPr/>
              <p:nvPr/>
            </p:nvSpPr>
            <p:spPr>
              <a:xfrm>
                <a:off x="2414298" y="5130210"/>
                <a:ext cx="1283017"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56" name="Rounded Rectangle 55"/>
              <p:cNvSpPr/>
              <p:nvPr/>
            </p:nvSpPr>
            <p:spPr>
              <a:xfrm>
                <a:off x="2738331" y="4944142"/>
                <a:ext cx="628941"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grpSp>
          <p:nvGrpSpPr>
            <p:cNvPr id="51" name="Group 50"/>
            <p:cNvGrpSpPr/>
            <p:nvPr/>
          </p:nvGrpSpPr>
          <p:grpSpPr>
            <a:xfrm>
              <a:off x="561456" y="1820630"/>
              <a:ext cx="4507841" cy="808665"/>
              <a:chOff x="81879" y="5130210"/>
              <a:chExt cx="4507841" cy="653005"/>
            </a:xfrm>
          </p:grpSpPr>
          <p:sp>
            <p:nvSpPr>
              <p:cNvPr id="52" name="Rounded Rectangle 51"/>
              <p:cNvSpPr/>
              <p:nvPr/>
            </p:nvSpPr>
            <p:spPr>
              <a:xfrm>
                <a:off x="81879" y="5389811"/>
                <a:ext cx="4507841"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53" name="Rounded Rectangle 52"/>
              <p:cNvSpPr/>
              <p:nvPr/>
            </p:nvSpPr>
            <p:spPr>
              <a:xfrm>
                <a:off x="1708531" y="5130210"/>
                <a:ext cx="2030948"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grpSp>
      <p:grpSp>
        <p:nvGrpSpPr>
          <p:cNvPr id="44" name="Group 43"/>
          <p:cNvGrpSpPr/>
          <p:nvPr/>
        </p:nvGrpSpPr>
        <p:grpSpPr>
          <a:xfrm>
            <a:off x="2488359" y="237015"/>
            <a:ext cx="2167536" cy="808665"/>
            <a:chOff x="2422183" y="5130210"/>
            <a:chExt cx="2167536" cy="653005"/>
          </a:xfrm>
        </p:grpSpPr>
        <p:sp>
          <p:nvSpPr>
            <p:cNvPr id="45" name="Rounded Rectangle 44"/>
            <p:cNvSpPr/>
            <p:nvPr/>
          </p:nvSpPr>
          <p:spPr>
            <a:xfrm>
              <a:off x="2884966" y="5389811"/>
              <a:ext cx="1704753"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46" name="Rounded Rectangle 45"/>
            <p:cNvSpPr/>
            <p:nvPr/>
          </p:nvSpPr>
          <p:spPr>
            <a:xfrm>
              <a:off x="3714305" y="5130210"/>
              <a:ext cx="503275"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47" name="Rounded Rectangle 46"/>
            <p:cNvSpPr/>
            <p:nvPr/>
          </p:nvSpPr>
          <p:spPr>
            <a:xfrm>
              <a:off x="2422183" y="5260731"/>
              <a:ext cx="1512732"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grpSp>
        <p:nvGrpSpPr>
          <p:cNvPr id="57" name="Group 56"/>
          <p:cNvGrpSpPr/>
          <p:nvPr/>
        </p:nvGrpSpPr>
        <p:grpSpPr>
          <a:xfrm>
            <a:off x="8358581" y="3412303"/>
            <a:ext cx="2167536" cy="808665"/>
            <a:chOff x="2422183" y="5130210"/>
            <a:chExt cx="2167536" cy="653005"/>
          </a:xfrm>
        </p:grpSpPr>
        <p:sp>
          <p:nvSpPr>
            <p:cNvPr id="58" name="Rounded Rectangle 57"/>
            <p:cNvSpPr/>
            <p:nvPr/>
          </p:nvSpPr>
          <p:spPr>
            <a:xfrm>
              <a:off x="2884966" y="5389811"/>
              <a:ext cx="1704753"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59" name="Rounded Rectangle 58"/>
            <p:cNvSpPr/>
            <p:nvPr/>
          </p:nvSpPr>
          <p:spPr>
            <a:xfrm>
              <a:off x="3714305" y="5130210"/>
              <a:ext cx="503275"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60" name="Rounded Rectangle 59"/>
            <p:cNvSpPr/>
            <p:nvPr/>
          </p:nvSpPr>
          <p:spPr>
            <a:xfrm>
              <a:off x="2422183" y="5260731"/>
              <a:ext cx="1512732" cy="393404"/>
            </a:xfrm>
            <a:prstGeom prst="roundRect">
              <a:avLst>
                <a:gd name="adj" fmla="val 24775"/>
              </a:avLst>
            </a:prstGeom>
            <a:solidFill>
              <a:srgbClr val="F6D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sp>
        <p:nvSpPr>
          <p:cNvPr id="3" name="Freeform 2"/>
          <p:cNvSpPr/>
          <p:nvPr/>
        </p:nvSpPr>
        <p:spPr>
          <a:xfrm>
            <a:off x="1480984" y="369667"/>
            <a:ext cx="9648226" cy="6873344"/>
          </a:xfrm>
          <a:custGeom>
            <a:avLst/>
            <a:gdLst>
              <a:gd name="connsiteX0" fmla="*/ 0 w 9998242"/>
              <a:gd name="connsiteY0" fmla="*/ 5991726 h 7122695"/>
              <a:gd name="connsiteX1" fmla="*/ 120315 w 9998242"/>
              <a:gd name="connsiteY1" fmla="*/ 5197642 h 7122695"/>
              <a:gd name="connsiteX2" fmla="*/ 577515 w 9998242"/>
              <a:gd name="connsiteY2" fmla="*/ 4199021 h 7122695"/>
              <a:gd name="connsiteX3" fmla="*/ 926431 w 9998242"/>
              <a:gd name="connsiteY3" fmla="*/ 3272589 h 7122695"/>
              <a:gd name="connsiteX4" fmla="*/ 1888958 w 9998242"/>
              <a:gd name="connsiteY4" fmla="*/ 3561347 h 7122695"/>
              <a:gd name="connsiteX5" fmla="*/ 2105526 w 9998242"/>
              <a:gd name="connsiteY5" fmla="*/ 2875547 h 7122695"/>
              <a:gd name="connsiteX6" fmla="*/ 2382252 w 9998242"/>
              <a:gd name="connsiteY6" fmla="*/ 2779295 h 7122695"/>
              <a:gd name="connsiteX7" fmla="*/ 2719136 w 9998242"/>
              <a:gd name="connsiteY7" fmla="*/ 1239252 h 7122695"/>
              <a:gd name="connsiteX8" fmla="*/ 3056021 w 9998242"/>
              <a:gd name="connsiteY8" fmla="*/ 1130968 h 7122695"/>
              <a:gd name="connsiteX9" fmla="*/ 3188368 w 9998242"/>
              <a:gd name="connsiteY9" fmla="*/ 0 h 7122695"/>
              <a:gd name="connsiteX10" fmla="*/ 4379494 w 9998242"/>
              <a:gd name="connsiteY10" fmla="*/ 348916 h 7122695"/>
              <a:gd name="connsiteX11" fmla="*/ 4535905 w 9998242"/>
              <a:gd name="connsiteY11" fmla="*/ 577516 h 7122695"/>
              <a:gd name="connsiteX12" fmla="*/ 4788568 w 9998242"/>
              <a:gd name="connsiteY12" fmla="*/ 649705 h 7122695"/>
              <a:gd name="connsiteX13" fmla="*/ 4969042 w 9998242"/>
              <a:gd name="connsiteY13" fmla="*/ 962526 h 7122695"/>
              <a:gd name="connsiteX14" fmla="*/ 5101389 w 9998242"/>
              <a:gd name="connsiteY14" fmla="*/ 986589 h 7122695"/>
              <a:gd name="connsiteX15" fmla="*/ 5293894 w 9998242"/>
              <a:gd name="connsiteY15" fmla="*/ 2129589 h 7122695"/>
              <a:gd name="connsiteX16" fmla="*/ 5666873 w 9998242"/>
              <a:gd name="connsiteY16" fmla="*/ 2249905 h 7122695"/>
              <a:gd name="connsiteX17" fmla="*/ 6954252 w 9998242"/>
              <a:gd name="connsiteY17" fmla="*/ 3128210 h 7122695"/>
              <a:gd name="connsiteX18" fmla="*/ 7303168 w 9998242"/>
              <a:gd name="connsiteY18" fmla="*/ 3080084 h 7122695"/>
              <a:gd name="connsiteX19" fmla="*/ 8061158 w 9998242"/>
              <a:gd name="connsiteY19" fmla="*/ 2947737 h 7122695"/>
              <a:gd name="connsiteX20" fmla="*/ 8698831 w 9998242"/>
              <a:gd name="connsiteY20" fmla="*/ 4511842 h 7122695"/>
              <a:gd name="connsiteX21" fmla="*/ 9156031 w 9998242"/>
              <a:gd name="connsiteY21" fmla="*/ 4572000 h 7122695"/>
              <a:gd name="connsiteX22" fmla="*/ 9396663 w 9998242"/>
              <a:gd name="connsiteY22" fmla="*/ 5269831 h 7122695"/>
              <a:gd name="connsiteX23" fmla="*/ 9974179 w 9998242"/>
              <a:gd name="connsiteY23" fmla="*/ 5378116 h 7122695"/>
              <a:gd name="connsiteX24" fmla="*/ 9998242 w 9998242"/>
              <a:gd name="connsiteY24" fmla="*/ 6918158 h 7122695"/>
              <a:gd name="connsiteX25" fmla="*/ 156410 w 9998242"/>
              <a:gd name="connsiteY25" fmla="*/ 7122695 h 7122695"/>
              <a:gd name="connsiteX26" fmla="*/ 0 w 9998242"/>
              <a:gd name="connsiteY26" fmla="*/ 5991726 h 7122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998242" h="7122695">
                <a:moveTo>
                  <a:pt x="0" y="5991726"/>
                </a:moveTo>
                <a:lnTo>
                  <a:pt x="120315" y="5197642"/>
                </a:lnTo>
                <a:lnTo>
                  <a:pt x="577515" y="4199021"/>
                </a:lnTo>
                <a:lnTo>
                  <a:pt x="926431" y="3272589"/>
                </a:lnTo>
                <a:lnTo>
                  <a:pt x="1888958" y="3561347"/>
                </a:lnTo>
                <a:lnTo>
                  <a:pt x="2105526" y="2875547"/>
                </a:lnTo>
                <a:lnTo>
                  <a:pt x="2382252" y="2779295"/>
                </a:lnTo>
                <a:lnTo>
                  <a:pt x="2719136" y="1239252"/>
                </a:lnTo>
                <a:lnTo>
                  <a:pt x="3056021" y="1130968"/>
                </a:lnTo>
                <a:lnTo>
                  <a:pt x="3188368" y="0"/>
                </a:lnTo>
                <a:lnTo>
                  <a:pt x="4379494" y="348916"/>
                </a:lnTo>
                <a:lnTo>
                  <a:pt x="4535905" y="577516"/>
                </a:lnTo>
                <a:lnTo>
                  <a:pt x="4788568" y="649705"/>
                </a:lnTo>
                <a:lnTo>
                  <a:pt x="4969042" y="962526"/>
                </a:lnTo>
                <a:lnTo>
                  <a:pt x="5101389" y="986589"/>
                </a:lnTo>
                <a:lnTo>
                  <a:pt x="5293894" y="2129589"/>
                </a:lnTo>
                <a:lnTo>
                  <a:pt x="5666873" y="2249905"/>
                </a:lnTo>
                <a:lnTo>
                  <a:pt x="6954252" y="3128210"/>
                </a:lnTo>
                <a:lnTo>
                  <a:pt x="7303168" y="3080084"/>
                </a:lnTo>
                <a:lnTo>
                  <a:pt x="8061158" y="2947737"/>
                </a:lnTo>
                <a:lnTo>
                  <a:pt x="8698831" y="4511842"/>
                </a:lnTo>
                <a:lnTo>
                  <a:pt x="9156031" y="4572000"/>
                </a:lnTo>
                <a:lnTo>
                  <a:pt x="9396663" y="5269831"/>
                </a:lnTo>
                <a:lnTo>
                  <a:pt x="9974179" y="5378116"/>
                </a:lnTo>
                <a:lnTo>
                  <a:pt x="9998242" y="6918158"/>
                </a:lnTo>
                <a:lnTo>
                  <a:pt x="156410" y="7122695"/>
                </a:lnTo>
                <a:lnTo>
                  <a:pt x="0" y="5991726"/>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p:cNvSpPr txBox="1"/>
          <p:nvPr/>
        </p:nvSpPr>
        <p:spPr>
          <a:xfrm>
            <a:off x="1453086" y="5433856"/>
            <a:ext cx="6054287" cy="1107996"/>
          </a:xfrm>
          <a:prstGeom prst="rect">
            <a:avLst/>
          </a:prstGeom>
          <a:noFill/>
        </p:spPr>
        <p:txBody>
          <a:bodyPr wrap="none" rtlCol="0">
            <a:spAutoFit/>
          </a:bodyPr>
          <a:lstStyle/>
          <a:p>
            <a:r>
              <a:rPr lang="en-US" sz="66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rPr>
              <a:t>BACKGROUND</a:t>
            </a:r>
            <a:endParaRPr lang="en-US" sz="72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61" name="TextBox 60"/>
          <p:cNvSpPr txBox="1"/>
          <p:nvPr/>
        </p:nvSpPr>
        <p:spPr>
          <a:xfrm>
            <a:off x="1725714" y="4098850"/>
            <a:ext cx="4882280" cy="1796862"/>
          </a:xfrm>
          <a:prstGeom prst="rect">
            <a:avLst/>
          </a:prstGeom>
          <a:noFill/>
        </p:spPr>
        <p:txBody>
          <a:bodyPr wrap="none" rtlCol="0">
            <a:spAutoFit/>
          </a:bodyPr>
          <a:lstStyle/>
          <a:p>
            <a:r>
              <a:rPr lang="en-US" sz="115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rPr>
              <a:t>COLOR</a:t>
            </a:r>
            <a:endParaRPr lang="en-US" sz="138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63" name="TextBox 62"/>
          <p:cNvSpPr txBox="1"/>
          <p:nvPr/>
        </p:nvSpPr>
        <p:spPr>
          <a:xfrm>
            <a:off x="6508940" y="4696576"/>
            <a:ext cx="3856695" cy="1069207"/>
          </a:xfrm>
          <a:prstGeom prst="rect">
            <a:avLst/>
          </a:prstGeom>
          <a:noFill/>
        </p:spPr>
        <p:txBody>
          <a:bodyPr wrap="none" rtlCol="0">
            <a:spAutoFit/>
          </a:bodyPr>
          <a:lstStyle/>
          <a:p>
            <a:r>
              <a:rPr lang="en-US" sz="66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rPr>
              <a:t>BALANCE</a:t>
            </a:r>
            <a:endParaRPr lang="en-US" sz="72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25" name="TextBox 124"/>
          <p:cNvSpPr txBox="1"/>
          <p:nvPr/>
        </p:nvSpPr>
        <p:spPr>
          <a:xfrm>
            <a:off x="6851906" y="4322337"/>
            <a:ext cx="2855861" cy="683104"/>
          </a:xfrm>
          <a:prstGeom prst="rect">
            <a:avLst/>
          </a:prstGeom>
          <a:noFill/>
        </p:spPr>
        <p:txBody>
          <a:bodyPr wrap="none" rtlCol="0">
            <a:spAutoFit/>
          </a:bodyPr>
          <a:lstStyle/>
          <a:p>
            <a:r>
              <a:rPr lang="en-US" sz="40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rPr>
              <a:t>SIMPLICITY</a:t>
            </a:r>
            <a:endParaRPr lang="en-US" sz="44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26" name="TextBox 125"/>
          <p:cNvSpPr txBox="1"/>
          <p:nvPr/>
        </p:nvSpPr>
        <p:spPr>
          <a:xfrm>
            <a:off x="7402212" y="5454679"/>
            <a:ext cx="3819827" cy="923330"/>
          </a:xfrm>
          <a:prstGeom prst="rect">
            <a:avLst/>
          </a:prstGeom>
          <a:noFill/>
        </p:spPr>
        <p:txBody>
          <a:bodyPr wrap="none" rtlCol="0">
            <a:spAutoFit/>
          </a:bodyPr>
          <a:lstStyle/>
          <a:p>
            <a:r>
              <a:rPr lang="en-US" sz="54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rPr>
              <a:t>CONTRAST</a:t>
            </a:r>
            <a:endParaRPr lang="en-US" sz="60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27" name="TextBox 126"/>
          <p:cNvSpPr txBox="1"/>
          <p:nvPr/>
        </p:nvSpPr>
        <p:spPr>
          <a:xfrm>
            <a:off x="6448461" y="3681497"/>
            <a:ext cx="3124510" cy="923330"/>
          </a:xfrm>
          <a:prstGeom prst="rect">
            <a:avLst/>
          </a:prstGeom>
          <a:noFill/>
        </p:spPr>
        <p:txBody>
          <a:bodyPr wrap="none" rtlCol="0">
            <a:spAutoFit/>
          </a:bodyPr>
          <a:lstStyle/>
          <a:p>
            <a:r>
              <a:rPr lang="en-US" sz="54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rPr>
              <a:t>SPACING</a:t>
            </a:r>
            <a:endParaRPr lang="en-US" sz="60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28" name="TextBox 127"/>
          <p:cNvSpPr txBox="1"/>
          <p:nvPr/>
        </p:nvSpPr>
        <p:spPr>
          <a:xfrm>
            <a:off x="2079166" y="3686057"/>
            <a:ext cx="4118118" cy="891006"/>
          </a:xfrm>
          <a:prstGeom prst="rect">
            <a:avLst/>
          </a:prstGeom>
          <a:noFill/>
        </p:spPr>
        <p:txBody>
          <a:bodyPr wrap="none" rtlCol="0">
            <a:spAutoFit/>
          </a:bodyPr>
          <a:lstStyle/>
          <a:p>
            <a:r>
              <a:rPr lang="en-US" sz="54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rPr>
              <a:t>ALIGNMENT</a:t>
            </a:r>
            <a:endParaRPr lang="en-US" sz="60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29" name="TextBox 128"/>
          <p:cNvSpPr txBox="1"/>
          <p:nvPr/>
        </p:nvSpPr>
        <p:spPr>
          <a:xfrm>
            <a:off x="4523673" y="615969"/>
            <a:ext cx="1209974" cy="504903"/>
          </a:xfrm>
          <a:prstGeom prst="rect">
            <a:avLst/>
          </a:prstGeom>
          <a:noFill/>
        </p:spPr>
        <p:txBody>
          <a:bodyPr wrap="none" rtlCol="0">
            <a:spAutoFit/>
          </a:bodyPr>
          <a:lstStyle/>
          <a:p>
            <a:r>
              <a:rPr lang="en-US" sz="28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rPr>
              <a:t>GRIDS</a:t>
            </a:r>
            <a:endParaRPr lang="en-US" sz="32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30" name="TextBox 129"/>
          <p:cNvSpPr txBox="1"/>
          <p:nvPr/>
        </p:nvSpPr>
        <p:spPr>
          <a:xfrm>
            <a:off x="4410322" y="893202"/>
            <a:ext cx="1786962" cy="801905"/>
          </a:xfrm>
          <a:prstGeom prst="rect">
            <a:avLst/>
          </a:prstGeom>
          <a:noFill/>
        </p:spPr>
        <p:txBody>
          <a:bodyPr wrap="none" rtlCol="0">
            <a:spAutoFit/>
          </a:bodyPr>
          <a:lstStyle/>
          <a:p>
            <a:r>
              <a:rPr lang="en-US" sz="48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rPr>
              <a:t>LINES</a:t>
            </a:r>
            <a:endParaRPr lang="en-US" sz="54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31" name="TextBox 130"/>
          <p:cNvSpPr txBox="1"/>
          <p:nvPr/>
        </p:nvSpPr>
        <p:spPr>
          <a:xfrm>
            <a:off x="3350424" y="3079843"/>
            <a:ext cx="4680752" cy="891006"/>
          </a:xfrm>
          <a:prstGeom prst="rect">
            <a:avLst/>
          </a:prstGeom>
          <a:noFill/>
        </p:spPr>
        <p:txBody>
          <a:bodyPr wrap="none" rtlCol="0">
            <a:spAutoFit/>
          </a:bodyPr>
          <a:lstStyle/>
          <a:p>
            <a:r>
              <a:rPr lang="en-US" sz="54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rPr>
              <a:t>CONSISTENCY</a:t>
            </a:r>
            <a:endParaRPr lang="en-US" sz="60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32" name="TextBox 131"/>
          <p:cNvSpPr txBox="1"/>
          <p:nvPr/>
        </p:nvSpPr>
        <p:spPr>
          <a:xfrm>
            <a:off x="3803063" y="2346107"/>
            <a:ext cx="3230206" cy="1069207"/>
          </a:xfrm>
          <a:prstGeom prst="rect">
            <a:avLst/>
          </a:prstGeom>
          <a:noFill/>
        </p:spPr>
        <p:txBody>
          <a:bodyPr wrap="none" rtlCol="0">
            <a:spAutoFit/>
          </a:bodyPr>
          <a:lstStyle/>
          <a:p>
            <a:r>
              <a:rPr lang="en-US" sz="66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rPr>
              <a:t>SHAPES</a:t>
            </a:r>
            <a:endParaRPr lang="en-US" sz="72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33" name="TextBox 132"/>
          <p:cNvSpPr txBox="1"/>
          <p:nvPr/>
        </p:nvSpPr>
        <p:spPr>
          <a:xfrm>
            <a:off x="3933840" y="1287285"/>
            <a:ext cx="2574327" cy="1514709"/>
          </a:xfrm>
          <a:prstGeom prst="rect">
            <a:avLst/>
          </a:prstGeom>
          <a:noFill/>
        </p:spPr>
        <p:txBody>
          <a:bodyPr wrap="none" rtlCol="0">
            <a:spAutoFit/>
          </a:bodyPr>
          <a:lstStyle/>
          <a:p>
            <a:r>
              <a:rPr lang="en-US" sz="96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rPr>
              <a:t>SIZE</a:t>
            </a:r>
            <a:endParaRPr lang="en-US" sz="11500" b="1" dirty="0">
              <a:solidFill>
                <a:srgbClr val="FAE9A0"/>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5" name="Freeform 4"/>
          <p:cNvSpPr/>
          <p:nvPr/>
        </p:nvSpPr>
        <p:spPr>
          <a:xfrm>
            <a:off x="1491916" y="6232358"/>
            <a:ext cx="9649326" cy="818147"/>
          </a:xfrm>
          <a:custGeom>
            <a:avLst/>
            <a:gdLst>
              <a:gd name="connsiteX0" fmla="*/ 96252 w 9649326"/>
              <a:gd name="connsiteY0" fmla="*/ 782053 h 818147"/>
              <a:gd name="connsiteX1" fmla="*/ 0 w 9649326"/>
              <a:gd name="connsiteY1" fmla="*/ 0 h 818147"/>
              <a:gd name="connsiteX2" fmla="*/ 9649326 w 9649326"/>
              <a:gd name="connsiteY2" fmla="*/ 0 h 818147"/>
              <a:gd name="connsiteX3" fmla="*/ 9637295 w 9649326"/>
              <a:gd name="connsiteY3" fmla="*/ 818147 h 818147"/>
              <a:gd name="connsiteX4" fmla="*/ 96252 w 9649326"/>
              <a:gd name="connsiteY4" fmla="*/ 782053 h 818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9326" h="818147">
                <a:moveTo>
                  <a:pt x="96252" y="782053"/>
                </a:moveTo>
                <a:lnTo>
                  <a:pt x="0" y="0"/>
                </a:lnTo>
                <a:lnTo>
                  <a:pt x="9649326" y="0"/>
                </a:lnTo>
                <a:lnTo>
                  <a:pt x="9637295" y="818147"/>
                </a:lnTo>
                <a:lnTo>
                  <a:pt x="96252" y="782053"/>
                </a:lnTo>
                <a:close/>
              </a:path>
            </a:pathLst>
          </a:cu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Box 68"/>
          <p:cNvSpPr txBox="1"/>
          <p:nvPr/>
        </p:nvSpPr>
        <p:spPr>
          <a:xfrm>
            <a:off x="7660421" y="280930"/>
            <a:ext cx="2669320" cy="1569660"/>
          </a:xfrm>
          <a:prstGeom prst="rect">
            <a:avLst/>
          </a:prstGeom>
          <a:noFill/>
        </p:spPr>
        <p:txBody>
          <a:bodyPr wrap="none" rtlCol="0">
            <a:spAutoFit/>
          </a:bodyPr>
          <a:lstStyle/>
          <a:p>
            <a:r>
              <a:rPr lang="en-US" sz="9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20%</a:t>
            </a:r>
            <a:endParaRPr lang="en-US" sz="115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Tree>
    <p:extLst>
      <p:ext uri="{BB962C8B-B14F-4D97-AF65-F5344CB8AC3E}">
        <p14:creationId xmlns:p14="http://schemas.microsoft.com/office/powerpoint/2010/main" val="34090425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25E-6 1.48148E-6 L 0.13815 -0.00046 " pathEditMode="relative" rAng="0" ptsTypes="AA">
                                      <p:cBhvr>
                                        <p:cTn id="6" dur="7500" fill="hold"/>
                                        <p:tgtEl>
                                          <p:spTgt spid="44"/>
                                        </p:tgtEl>
                                        <p:attrNameLst>
                                          <p:attrName>ppt_x</p:attrName>
                                          <p:attrName>ppt_y</p:attrName>
                                        </p:attrNameLst>
                                      </p:cBhvr>
                                      <p:rCtr x="6901" y="-23"/>
                                    </p:animMotion>
                                  </p:childTnLst>
                                </p:cTn>
                              </p:par>
                              <p:par>
                                <p:cTn id="7" presetID="42" presetClass="path" presetSubtype="0" accel="50000" decel="50000" fill="hold" nodeType="withEffect">
                                  <p:stCondLst>
                                    <p:cond delay="0"/>
                                  </p:stCondLst>
                                  <p:childTnLst>
                                    <p:animMotion origin="layout" path="M 8.33333E-7 -0.00324 L 0.13333 0.00046 " pathEditMode="relative" rAng="0" ptsTypes="AA">
                                      <p:cBhvr>
                                        <p:cTn id="8" dur="7500" fill="hold"/>
                                        <p:tgtEl>
                                          <p:spTgt spid="57"/>
                                        </p:tgtEl>
                                        <p:attrNameLst>
                                          <p:attrName>ppt_x</p:attrName>
                                          <p:attrName>ppt_y</p:attrName>
                                        </p:attrNameLst>
                                      </p:cBhvr>
                                      <p:rCtr x="6667" y="185"/>
                                    </p:animMotion>
                                  </p:childTnLst>
                                </p:cTn>
                              </p:par>
                              <p:par>
                                <p:cTn id="9" presetID="42" presetClass="path" presetSubtype="0" accel="50000" decel="50000" fill="hold" nodeType="withEffect">
                                  <p:stCondLst>
                                    <p:cond delay="0"/>
                                  </p:stCondLst>
                                  <p:childTnLst>
                                    <p:animMotion origin="layout" path="M -1.66667E-6 2.59259E-6 L 0.22005 0.00162 " pathEditMode="relative" rAng="0" ptsTypes="AA">
                                      <p:cBhvr>
                                        <p:cTn id="10" dur="7500" fill="hold"/>
                                        <p:tgtEl>
                                          <p:spTgt spid="49"/>
                                        </p:tgtEl>
                                        <p:attrNameLst>
                                          <p:attrName>ppt_x</p:attrName>
                                          <p:attrName>ppt_y</p:attrName>
                                        </p:attrNameLst>
                                      </p:cBhvr>
                                      <p:rCtr x="11003" y="69"/>
                                    </p:animMotion>
                                  </p:childTnLst>
                                </p:cTn>
                              </p:par>
                              <p:par>
                                <p:cTn id="11" presetID="10"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animEffect transition="in" filter="fade">
                                      <p:cBhvr>
                                        <p:cTn id="13" dur="500"/>
                                        <p:tgtEl>
                                          <p:spTgt spid="129"/>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130"/>
                                        </p:tgtEl>
                                        <p:attrNameLst>
                                          <p:attrName>style.visibility</p:attrName>
                                        </p:attrNameLst>
                                      </p:cBhvr>
                                      <p:to>
                                        <p:strVal val="visible"/>
                                      </p:to>
                                    </p:set>
                                    <p:animEffect transition="in" filter="fade">
                                      <p:cBhvr>
                                        <p:cTn id="16" dur="500"/>
                                        <p:tgtEl>
                                          <p:spTgt spid="130"/>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33"/>
                                        </p:tgtEl>
                                        <p:attrNameLst>
                                          <p:attrName>style.visibility</p:attrName>
                                        </p:attrNameLst>
                                      </p:cBhvr>
                                      <p:to>
                                        <p:strVal val="visible"/>
                                      </p:to>
                                    </p:set>
                                    <p:animEffect transition="in" filter="fade">
                                      <p:cBhvr>
                                        <p:cTn id="19" dur="500"/>
                                        <p:tgtEl>
                                          <p:spTgt spid="133"/>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132"/>
                                        </p:tgtEl>
                                        <p:attrNameLst>
                                          <p:attrName>style.visibility</p:attrName>
                                        </p:attrNameLst>
                                      </p:cBhvr>
                                      <p:to>
                                        <p:strVal val="visible"/>
                                      </p:to>
                                    </p:set>
                                    <p:animEffect transition="in" filter="fade">
                                      <p:cBhvr>
                                        <p:cTn id="22" dur="500"/>
                                        <p:tgtEl>
                                          <p:spTgt spid="132"/>
                                        </p:tgtEl>
                                      </p:cBhvr>
                                    </p:animEffect>
                                  </p:childTnLst>
                                </p:cTn>
                              </p:par>
                              <p:par>
                                <p:cTn id="23" presetID="10" presetClass="entr" presetSubtype="0" fill="hold" grpId="0" nodeType="withEffect">
                                  <p:stCondLst>
                                    <p:cond delay="2000"/>
                                  </p:stCondLst>
                                  <p:childTnLst>
                                    <p:set>
                                      <p:cBhvr>
                                        <p:cTn id="24" dur="1" fill="hold">
                                          <p:stCondLst>
                                            <p:cond delay="0"/>
                                          </p:stCondLst>
                                        </p:cTn>
                                        <p:tgtEl>
                                          <p:spTgt spid="131"/>
                                        </p:tgtEl>
                                        <p:attrNameLst>
                                          <p:attrName>style.visibility</p:attrName>
                                        </p:attrNameLst>
                                      </p:cBhvr>
                                      <p:to>
                                        <p:strVal val="visible"/>
                                      </p:to>
                                    </p:set>
                                    <p:animEffect transition="in" filter="fade">
                                      <p:cBhvr>
                                        <p:cTn id="25" dur="500"/>
                                        <p:tgtEl>
                                          <p:spTgt spid="131"/>
                                        </p:tgtEl>
                                      </p:cBhvr>
                                    </p:animEffect>
                                  </p:childTnLst>
                                </p:cTn>
                              </p:par>
                              <p:par>
                                <p:cTn id="26" presetID="10" presetClass="entr" presetSubtype="0" fill="hold" grpId="0" nodeType="withEffect">
                                  <p:stCondLst>
                                    <p:cond delay="2500"/>
                                  </p:stCondLst>
                                  <p:childTnLst>
                                    <p:set>
                                      <p:cBhvr>
                                        <p:cTn id="27" dur="1" fill="hold">
                                          <p:stCondLst>
                                            <p:cond delay="0"/>
                                          </p:stCondLst>
                                        </p:cTn>
                                        <p:tgtEl>
                                          <p:spTgt spid="128"/>
                                        </p:tgtEl>
                                        <p:attrNameLst>
                                          <p:attrName>style.visibility</p:attrName>
                                        </p:attrNameLst>
                                      </p:cBhvr>
                                      <p:to>
                                        <p:strVal val="visible"/>
                                      </p:to>
                                    </p:set>
                                    <p:animEffect transition="in" filter="fade">
                                      <p:cBhvr>
                                        <p:cTn id="28" dur="500"/>
                                        <p:tgtEl>
                                          <p:spTgt spid="128"/>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127"/>
                                        </p:tgtEl>
                                        <p:attrNameLst>
                                          <p:attrName>style.visibility</p:attrName>
                                        </p:attrNameLst>
                                      </p:cBhvr>
                                      <p:to>
                                        <p:strVal val="visible"/>
                                      </p:to>
                                    </p:set>
                                    <p:animEffect transition="in" filter="fade">
                                      <p:cBhvr>
                                        <p:cTn id="31" dur="500"/>
                                        <p:tgtEl>
                                          <p:spTgt spid="127"/>
                                        </p:tgtEl>
                                      </p:cBhvr>
                                    </p:animEffect>
                                  </p:childTnLst>
                                </p:cTn>
                              </p:par>
                              <p:par>
                                <p:cTn id="32" presetID="10" presetClass="entr" presetSubtype="0" fill="hold" grpId="0" nodeType="withEffect">
                                  <p:stCondLst>
                                    <p:cond delay="350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10" presetClass="entr" presetSubtype="0" fill="hold" grpId="0" nodeType="withEffect">
                                  <p:stCondLst>
                                    <p:cond delay="4000"/>
                                  </p:stCondLst>
                                  <p:childTnLst>
                                    <p:set>
                                      <p:cBhvr>
                                        <p:cTn id="36" dur="1" fill="hold">
                                          <p:stCondLst>
                                            <p:cond delay="0"/>
                                          </p:stCondLst>
                                        </p:cTn>
                                        <p:tgtEl>
                                          <p:spTgt spid="125"/>
                                        </p:tgtEl>
                                        <p:attrNameLst>
                                          <p:attrName>style.visibility</p:attrName>
                                        </p:attrNameLst>
                                      </p:cBhvr>
                                      <p:to>
                                        <p:strVal val="visible"/>
                                      </p:to>
                                    </p:set>
                                    <p:animEffect transition="in" filter="fade">
                                      <p:cBhvr>
                                        <p:cTn id="37" dur="500"/>
                                        <p:tgtEl>
                                          <p:spTgt spid="125"/>
                                        </p:tgtEl>
                                      </p:cBhvr>
                                    </p:animEffect>
                                  </p:childTnLst>
                                </p:cTn>
                              </p:par>
                              <p:par>
                                <p:cTn id="38" presetID="10" presetClass="entr" presetSubtype="0" fill="hold" grpId="0" nodeType="withEffect">
                                  <p:stCondLst>
                                    <p:cond delay="450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500"/>
                                        <p:tgtEl>
                                          <p:spTgt spid="63"/>
                                        </p:tgtEl>
                                      </p:cBhvr>
                                    </p:animEffect>
                                  </p:childTnLst>
                                </p:cTn>
                              </p:par>
                              <p:par>
                                <p:cTn id="41" presetID="10" presetClass="entr" presetSubtype="0" fill="hold" grpId="0" nodeType="withEffect">
                                  <p:stCondLst>
                                    <p:cond delay="5000"/>
                                  </p:stCondLst>
                                  <p:childTnLst>
                                    <p:set>
                                      <p:cBhvr>
                                        <p:cTn id="42" dur="1" fill="hold">
                                          <p:stCondLst>
                                            <p:cond delay="0"/>
                                          </p:stCondLst>
                                        </p:cTn>
                                        <p:tgtEl>
                                          <p:spTgt spid="62"/>
                                        </p:tgtEl>
                                        <p:attrNameLst>
                                          <p:attrName>style.visibility</p:attrName>
                                        </p:attrNameLst>
                                      </p:cBhvr>
                                      <p:to>
                                        <p:strVal val="visible"/>
                                      </p:to>
                                    </p:set>
                                    <p:animEffect transition="in" filter="fade">
                                      <p:cBhvr>
                                        <p:cTn id="43" dur="500"/>
                                        <p:tgtEl>
                                          <p:spTgt spid="62"/>
                                        </p:tgtEl>
                                      </p:cBhvr>
                                    </p:animEffect>
                                  </p:childTnLst>
                                </p:cTn>
                              </p:par>
                              <p:par>
                                <p:cTn id="44" presetID="10" presetClass="entr" presetSubtype="0" fill="hold" grpId="0" nodeType="withEffect">
                                  <p:stCondLst>
                                    <p:cond delay="5500"/>
                                  </p:stCondLst>
                                  <p:childTnLst>
                                    <p:set>
                                      <p:cBhvr>
                                        <p:cTn id="45" dur="1" fill="hold">
                                          <p:stCondLst>
                                            <p:cond delay="0"/>
                                          </p:stCondLst>
                                        </p:cTn>
                                        <p:tgtEl>
                                          <p:spTgt spid="126"/>
                                        </p:tgtEl>
                                        <p:attrNameLst>
                                          <p:attrName>style.visibility</p:attrName>
                                        </p:attrNameLst>
                                      </p:cBhvr>
                                      <p:to>
                                        <p:strVal val="visible"/>
                                      </p:to>
                                    </p:set>
                                    <p:animEffect transition="in" filter="fade">
                                      <p:cBhvr>
                                        <p:cTn id="46" dur="500"/>
                                        <p:tgtEl>
                                          <p:spTgt spid="126"/>
                                        </p:tgtEl>
                                      </p:cBhvr>
                                    </p:animEffect>
                                  </p:childTnLst>
                                </p:cTn>
                              </p:par>
                              <p:par>
                                <p:cTn id="47" presetID="42" presetClass="entr" presetSubtype="0" fill="hold" grpId="0" nodeType="withEffect">
                                  <p:stCondLst>
                                    <p:cond delay="600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1000"/>
                                        <p:tgtEl>
                                          <p:spTgt spid="69"/>
                                        </p:tgtEl>
                                      </p:cBhvr>
                                    </p:animEffect>
                                    <p:anim calcmode="lin" valueType="num">
                                      <p:cBhvr>
                                        <p:cTn id="50" dur="1000" fill="hold"/>
                                        <p:tgtEl>
                                          <p:spTgt spid="69"/>
                                        </p:tgtEl>
                                        <p:attrNameLst>
                                          <p:attrName>ppt_x</p:attrName>
                                        </p:attrNameLst>
                                      </p:cBhvr>
                                      <p:tavLst>
                                        <p:tav tm="0">
                                          <p:val>
                                            <p:strVal val="#ppt_x"/>
                                          </p:val>
                                        </p:tav>
                                        <p:tav tm="100000">
                                          <p:val>
                                            <p:strVal val="#ppt_x"/>
                                          </p:val>
                                        </p:tav>
                                      </p:tavLst>
                                    </p:anim>
                                    <p:anim calcmode="lin" valueType="num">
                                      <p:cBhvr>
                                        <p:cTn id="51"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1" grpId="0"/>
      <p:bldP spid="63" grpId="0"/>
      <p:bldP spid="125" grpId="0"/>
      <p:bldP spid="126" grpId="0"/>
      <p:bldP spid="127" grpId="0"/>
      <p:bldP spid="128" grpId="0"/>
      <p:bldP spid="129" grpId="0"/>
      <p:bldP spid="130" grpId="0"/>
      <p:bldP spid="131" grpId="0"/>
      <p:bldP spid="132" grpId="0"/>
      <p:bldP spid="133" grpId="0"/>
      <p:bldP spid="6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Freeform 9"/>
          <p:cNvSpPr/>
          <p:nvPr/>
        </p:nvSpPr>
        <p:spPr>
          <a:xfrm>
            <a:off x="1106905" y="-145778"/>
            <a:ext cx="10058400" cy="7014412"/>
          </a:xfrm>
          <a:custGeom>
            <a:avLst/>
            <a:gdLst>
              <a:gd name="connsiteX0" fmla="*/ 457200 w 10058400"/>
              <a:gd name="connsiteY0" fmla="*/ 72189 h 7110663"/>
              <a:gd name="connsiteX1" fmla="*/ 577516 w 10058400"/>
              <a:gd name="connsiteY1" fmla="*/ 914400 h 7110663"/>
              <a:gd name="connsiteX2" fmla="*/ 228600 w 10058400"/>
              <a:gd name="connsiteY2" fmla="*/ 1515979 h 7110663"/>
              <a:gd name="connsiteX3" fmla="*/ 156411 w 10058400"/>
              <a:gd name="connsiteY3" fmla="*/ 2442410 h 7110663"/>
              <a:gd name="connsiteX4" fmla="*/ 0 w 10058400"/>
              <a:gd name="connsiteY4" fmla="*/ 2646947 h 7110663"/>
              <a:gd name="connsiteX5" fmla="*/ 252663 w 10058400"/>
              <a:gd name="connsiteY5" fmla="*/ 4138863 h 7110663"/>
              <a:gd name="connsiteX6" fmla="*/ 613611 w 10058400"/>
              <a:gd name="connsiteY6" fmla="*/ 4271210 h 7110663"/>
              <a:gd name="connsiteX7" fmla="*/ 854242 w 10058400"/>
              <a:gd name="connsiteY7" fmla="*/ 5534526 h 7110663"/>
              <a:gd name="connsiteX8" fmla="*/ 1143000 w 10058400"/>
              <a:gd name="connsiteY8" fmla="*/ 5522495 h 7110663"/>
              <a:gd name="connsiteX9" fmla="*/ 1395663 w 10058400"/>
              <a:gd name="connsiteY9" fmla="*/ 7098631 h 7110663"/>
              <a:gd name="connsiteX10" fmla="*/ 8698832 w 10058400"/>
              <a:gd name="connsiteY10" fmla="*/ 7110663 h 7110663"/>
              <a:gd name="connsiteX11" fmla="*/ 8783053 w 10058400"/>
              <a:gd name="connsiteY11" fmla="*/ 6388768 h 7110663"/>
              <a:gd name="connsiteX12" fmla="*/ 9456821 w 10058400"/>
              <a:gd name="connsiteY12" fmla="*/ 5847347 h 7110663"/>
              <a:gd name="connsiteX13" fmla="*/ 9601200 w 10058400"/>
              <a:gd name="connsiteY13" fmla="*/ 5173579 h 7110663"/>
              <a:gd name="connsiteX14" fmla="*/ 9745579 w 10058400"/>
              <a:gd name="connsiteY14" fmla="*/ 5185610 h 7110663"/>
              <a:gd name="connsiteX15" fmla="*/ 10058400 w 10058400"/>
              <a:gd name="connsiteY15" fmla="*/ 0 h 7110663"/>
              <a:gd name="connsiteX16" fmla="*/ 457200 w 10058400"/>
              <a:gd name="connsiteY16" fmla="*/ 72189 h 711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58400" h="7110663">
                <a:moveTo>
                  <a:pt x="457200" y="72189"/>
                </a:moveTo>
                <a:lnTo>
                  <a:pt x="577516" y="914400"/>
                </a:lnTo>
                <a:lnTo>
                  <a:pt x="228600" y="1515979"/>
                </a:lnTo>
                <a:lnTo>
                  <a:pt x="156411" y="2442410"/>
                </a:lnTo>
                <a:lnTo>
                  <a:pt x="0" y="2646947"/>
                </a:lnTo>
                <a:lnTo>
                  <a:pt x="252663" y="4138863"/>
                </a:lnTo>
                <a:lnTo>
                  <a:pt x="613611" y="4271210"/>
                </a:lnTo>
                <a:lnTo>
                  <a:pt x="854242" y="5534526"/>
                </a:lnTo>
                <a:lnTo>
                  <a:pt x="1143000" y="5522495"/>
                </a:lnTo>
                <a:lnTo>
                  <a:pt x="1395663" y="7098631"/>
                </a:lnTo>
                <a:lnTo>
                  <a:pt x="8698832" y="7110663"/>
                </a:lnTo>
                <a:lnTo>
                  <a:pt x="8783053" y="6388768"/>
                </a:lnTo>
                <a:lnTo>
                  <a:pt x="9456821" y="5847347"/>
                </a:lnTo>
                <a:lnTo>
                  <a:pt x="9601200" y="5173579"/>
                </a:lnTo>
                <a:lnTo>
                  <a:pt x="9745579" y="5185610"/>
                </a:lnTo>
                <a:lnTo>
                  <a:pt x="10058400" y="0"/>
                </a:lnTo>
                <a:lnTo>
                  <a:pt x="457200" y="72189"/>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5788216" y="892550"/>
            <a:ext cx="2525050" cy="523220"/>
          </a:xfrm>
          <a:prstGeom prst="rect">
            <a:avLst/>
          </a:prstGeom>
          <a:noFill/>
        </p:spPr>
        <p:txBody>
          <a:bodyPr wrap="none" rtlCol="0">
            <a:spAutoFit/>
          </a:bodyPr>
          <a:lstStyle/>
          <a:p>
            <a:r>
              <a:rPr lang="en-US" sz="28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EDIT QUERIES</a:t>
            </a:r>
            <a:endParaRPr lang="en-US" sz="32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2" name="TextBox 11"/>
          <p:cNvSpPr txBox="1"/>
          <p:nvPr/>
        </p:nvSpPr>
        <p:spPr>
          <a:xfrm>
            <a:off x="1709162" y="-92334"/>
            <a:ext cx="5021183" cy="1200329"/>
          </a:xfrm>
          <a:prstGeom prst="rect">
            <a:avLst/>
          </a:prstGeom>
          <a:noFill/>
        </p:spPr>
        <p:txBody>
          <a:bodyPr wrap="none" rtlCol="0">
            <a:spAutoFit/>
          </a:bodyPr>
          <a:lstStyle/>
          <a:p>
            <a:r>
              <a:rPr lang="en-US" sz="72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MEASURES</a:t>
            </a:r>
            <a:endParaRPr lang="en-US" sz="80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3" name="TextBox 12"/>
          <p:cNvSpPr txBox="1"/>
          <p:nvPr/>
        </p:nvSpPr>
        <p:spPr>
          <a:xfrm>
            <a:off x="8235008" y="569384"/>
            <a:ext cx="2745239" cy="1569660"/>
          </a:xfrm>
          <a:prstGeom prst="rect">
            <a:avLst/>
          </a:prstGeom>
          <a:noFill/>
        </p:spPr>
        <p:txBody>
          <a:bodyPr wrap="none" rtlCol="0">
            <a:spAutoFit/>
          </a:bodyPr>
          <a:lstStyle/>
          <a:p>
            <a:r>
              <a:rPr lang="en-US" sz="96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DAX</a:t>
            </a:r>
            <a:endParaRPr lang="en-US" sz="115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4" name="TextBox 13"/>
          <p:cNvSpPr txBox="1"/>
          <p:nvPr/>
        </p:nvSpPr>
        <p:spPr>
          <a:xfrm>
            <a:off x="6646790" y="123109"/>
            <a:ext cx="4485780" cy="769441"/>
          </a:xfrm>
          <a:prstGeom prst="rect">
            <a:avLst/>
          </a:prstGeom>
          <a:noFill/>
        </p:spPr>
        <p:txBody>
          <a:bodyPr wrap="none" rtlCol="0">
            <a:spAutoFit/>
          </a:bodyPr>
          <a:lstStyle/>
          <a:p>
            <a:r>
              <a:rPr lang="en-US" sz="4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RELATIONSHIPS</a:t>
            </a:r>
            <a:endParaRPr lang="en-US" sz="48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5" name="TextBox 14"/>
          <p:cNvSpPr txBox="1"/>
          <p:nvPr/>
        </p:nvSpPr>
        <p:spPr>
          <a:xfrm>
            <a:off x="1570998" y="799382"/>
            <a:ext cx="4277325" cy="769441"/>
          </a:xfrm>
          <a:prstGeom prst="rect">
            <a:avLst/>
          </a:prstGeom>
          <a:noFill/>
        </p:spPr>
        <p:txBody>
          <a:bodyPr wrap="none" rtlCol="0">
            <a:spAutoFit/>
          </a:bodyPr>
          <a:lstStyle/>
          <a:p>
            <a:r>
              <a:rPr lang="en-US" sz="4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DATA SOURCES</a:t>
            </a:r>
            <a:endParaRPr lang="en-US" sz="48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6" name="TextBox 15"/>
          <p:cNvSpPr txBox="1"/>
          <p:nvPr/>
        </p:nvSpPr>
        <p:spPr>
          <a:xfrm>
            <a:off x="1215620" y="1296384"/>
            <a:ext cx="3560590" cy="1107996"/>
          </a:xfrm>
          <a:prstGeom prst="rect">
            <a:avLst/>
          </a:prstGeom>
          <a:noFill/>
        </p:spPr>
        <p:txBody>
          <a:bodyPr wrap="none" rtlCol="0">
            <a:spAutoFit/>
          </a:bodyPr>
          <a:lstStyle/>
          <a:p>
            <a:r>
              <a:rPr lang="en-US" sz="66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APPEND</a:t>
            </a:r>
            <a:endParaRPr lang="en-US" sz="72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7" name="TextBox 16"/>
          <p:cNvSpPr txBox="1"/>
          <p:nvPr/>
        </p:nvSpPr>
        <p:spPr>
          <a:xfrm>
            <a:off x="7730816" y="1861174"/>
            <a:ext cx="3239798" cy="923330"/>
          </a:xfrm>
          <a:prstGeom prst="rect">
            <a:avLst/>
          </a:prstGeom>
          <a:noFill/>
        </p:spPr>
        <p:txBody>
          <a:bodyPr wrap="none" rtlCol="0">
            <a:spAutoFit/>
          </a:bodyPr>
          <a:lstStyle/>
          <a:p>
            <a:r>
              <a:rPr lang="en-US" sz="5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UNPIVOT</a:t>
            </a:r>
            <a:endParaRPr lang="en-US" sz="60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 name="TextBox 17"/>
          <p:cNvSpPr txBox="1"/>
          <p:nvPr/>
        </p:nvSpPr>
        <p:spPr>
          <a:xfrm>
            <a:off x="4650888" y="1337039"/>
            <a:ext cx="3727302" cy="830997"/>
          </a:xfrm>
          <a:prstGeom prst="rect">
            <a:avLst/>
          </a:prstGeom>
          <a:noFill/>
        </p:spPr>
        <p:txBody>
          <a:bodyPr wrap="none" rtlCol="0">
            <a:spAutoFit/>
          </a:bodyPr>
          <a:lstStyle/>
          <a:p>
            <a:r>
              <a:rPr lang="en-US" sz="48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TRANSPOSE</a:t>
            </a:r>
            <a:endParaRPr lang="en-US" sz="5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9" name="TextBox 18"/>
          <p:cNvSpPr txBox="1"/>
          <p:nvPr/>
        </p:nvSpPr>
        <p:spPr>
          <a:xfrm>
            <a:off x="5088996" y="1992569"/>
            <a:ext cx="2767104" cy="584775"/>
          </a:xfrm>
          <a:prstGeom prst="rect">
            <a:avLst/>
          </a:prstGeom>
          <a:noFill/>
        </p:spPr>
        <p:txBody>
          <a:bodyPr wrap="none" rtlCol="0">
            <a:spAutoFit/>
          </a:bodyPr>
          <a:lstStyle/>
          <a:p>
            <a:r>
              <a:rPr lang="en-US" sz="32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DRILL DOWN</a:t>
            </a:r>
            <a:endParaRPr lang="en-US" sz="36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20" name="TextBox 19"/>
          <p:cNvSpPr txBox="1"/>
          <p:nvPr/>
        </p:nvSpPr>
        <p:spPr>
          <a:xfrm>
            <a:off x="3200877" y="2439195"/>
            <a:ext cx="3930050" cy="923330"/>
          </a:xfrm>
          <a:prstGeom prst="rect">
            <a:avLst/>
          </a:prstGeom>
          <a:noFill/>
        </p:spPr>
        <p:txBody>
          <a:bodyPr wrap="none" rtlCol="0">
            <a:spAutoFit/>
          </a:bodyPr>
          <a:lstStyle/>
          <a:p>
            <a:r>
              <a:rPr lang="en-US" sz="5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FORMULAS</a:t>
            </a:r>
            <a:endParaRPr lang="en-US" sz="60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21" name="TextBox 20"/>
          <p:cNvSpPr txBox="1"/>
          <p:nvPr/>
        </p:nvSpPr>
        <p:spPr>
          <a:xfrm>
            <a:off x="1212313" y="1697052"/>
            <a:ext cx="2222083" cy="2646878"/>
          </a:xfrm>
          <a:prstGeom prst="rect">
            <a:avLst/>
          </a:prstGeom>
          <a:noFill/>
        </p:spPr>
        <p:txBody>
          <a:bodyPr wrap="none" rtlCol="0">
            <a:spAutoFit/>
          </a:bodyPr>
          <a:lstStyle/>
          <a:p>
            <a:r>
              <a:rPr lang="en-US" sz="166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M</a:t>
            </a:r>
            <a:endParaRPr lang="en-US" sz="199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22" name="TextBox 21"/>
          <p:cNvSpPr txBox="1"/>
          <p:nvPr/>
        </p:nvSpPr>
        <p:spPr>
          <a:xfrm>
            <a:off x="7152223" y="2627878"/>
            <a:ext cx="3887924" cy="415498"/>
          </a:xfrm>
          <a:prstGeom prst="rect">
            <a:avLst/>
          </a:prstGeom>
          <a:noFill/>
        </p:spPr>
        <p:txBody>
          <a:bodyPr wrap="none" rtlCol="0">
            <a:spAutoFit/>
          </a:bodyPr>
          <a:lstStyle/>
          <a:p>
            <a:r>
              <a:rPr lang="en-US" sz="21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MULTIDIMENTIONAL TABLES</a:t>
            </a:r>
          </a:p>
        </p:txBody>
      </p:sp>
      <p:sp>
        <p:nvSpPr>
          <p:cNvPr id="23" name="TextBox 22"/>
          <p:cNvSpPr txBox="1"/>
          <p:nvPr/>
        </p:nvSpPr>
        <p:spPr>
          <a:xfrm>
            <a:off x="6922106" y="2917877"/>
            <a:ext cx="4071627" cy="923330"/>
          </a:xfrm>
          <a:prstGeom prst="rect">
            <a:avLst/>
          </a:prstGeom>
          <a:noFill/>
        </p:spPr>
        <p:txBody>
          <a:bodyPr wrap="none" rtlCol="0">
            <a:spAutoFit/>
          </a:bodyPr>
          <a:lstStyle/>
          <a:p>
            <a:r>
              <a:rPr lang="en-US" sz="5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HIERARCHY</a:t>
            </a:r>
            <a:endParaRPr lang="en-US" sz="60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24" name="TextBox 23"/>
          <p:cNvSpPr txBox="1"/>
          <p:nvPr/>
        </p:nvSpPr>
        <p:spPr>
          <a:xfrm>
            <a:off x="3281933" y="3200399"/>
            <a:ext cx="3763723" cy="646331"/>
          </a:xfrm>
          <a:prstGeom prst="rect">
            <a:avLst/>
          </a:prstGeom>
          <a:noFill/>
        </p:spPr>
        <p:txBody>
          <a:bodyPr wrap="none" rtlCol="0">
            <a:spAutoFit/>
          </a:bodyPr>
          <a:lstStyle/>
          <a:p>
            <a:r>
              <a:rPr lang="en-US" sz="36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SPLIT COLUMNS</a:t>
            </a:r>
            <a:endParaRPr lang="en-US" sz="40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25" name="TextBox 24"/>
          <p:cNvSpPr txBox="1"/>
          <p:nvPr/>
        </p:nvSpPr>
        <p:spPr>
          <a:xfrm>
            <a:off x="4219753" y="3484426"/>
            <a:ext cx="6726521" cy="1569660"/>
          </a:xfrm>
          <a:prstGeom prst="rect">
            <a:avLst/>
          </a:prstGeom>
          <a:noFill/>
        </p:spPr>
        <p:txBody>
          <a:bodyPr wrap="none" rtlCol="0">
            <a:spAutoFit/>
          </a:bodyPr>
          <a:lstStyle/>
          <a:p>
            <a:r>
              <a:rPr lang="en-US" sz="96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MODELING</a:t>
            </a:r>
            <a:endParaRPr lang="en-US" sz="115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26" name="TextBox 25"/>
          <p:cNvSpPr txBox="1"/>
          <p:nvPr/>
        </p:nvSpPr>
        <p:spPr>
          <a:xfrm>
            <a:off x="1741225" y="3749392"/>
            <a:ext cx="2667333" cy="830997"/>
          </a:xfrm>
          <a:prstGeom prst="rect">
            <a:avLst/>
          </a:prstGeom>
          <a:noFill/>
        </p:spPr>
        <p:txBody>
          <a:bodyPr wrap="none" rtlCol="0">
            <a:spAutoFit/>
          </a:bodyPr>
          <a:lstStyle/>
          <a:p>
            <a:r>
              <a:rPr lang="en-US" sz="48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SORT BY</a:t>
            </a:r>
            <a:endParaRPr lang="en-US" sz="5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27" name="TextBox 26"/>
          <p:cNvSpPr txBox="1"/>
          <p:nvPr/>
        </p:nvSpPr>
        <p:spPr>
          <a:xfrm>
            <a:off x="8230378" y="4679527"/>
            <a:ext cx="2409121" cy="830997"/>
          </a:xfrm>
          <a:prstGeom prst="rect">
            <a:avLst/>
          </a:prstGeom>
          <a:noFill/>
        </p:spPr>
        <p:txBody>
          <a:bodyPr wrap="none" rtlCol="0">
            <a:spAutoFit/>
          </a:bodyPr>
          <a:lstStyle/>
          <a:p>
            <a:r>
              <a:rPr lang="en-US" sz="48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FILTERS</a:t>
            </a:r>
            <a:endParaRPr lang="en-US" sz="5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29" name="TextBox 28"/>
          <p:cNvSpPr txBox="1"/>
          <p:nvPr/>
        </p:nvSpPr>
        <p:spPr>
          <a:xfrm>
            <a:off x="4249753" y="6008189"/>
            <a:ext cx="5457263" cy="830997"/>
          </a:xfrm>
          <a:prstGeom prst="rect">
            <a:avLst/>
          </a:prstGeom>
          <a:noFill/>
        </p:spPr>
        <p:txBody>
          <a:bodyPr wrap="none" rtlCol="0">
            <a:spAutoFit/>
          </a:bodyPr>
          <a:lstStyle/>
          <a:p>
            <a:r>
              <a:rPr lang="en-US" sz="48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SUMMARIZATION</a:t>
            </a:r>
            <a:endParaRPr lang="en-US" sz="5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0" name="TextBox 29"/>
          <p:cNvSpPr txBox="1"/>
          <p:nvPr/>
        </p:nvSpPr>
        <p:spPr>
          <a:xfrm>
            <a:off x="7490394" y="5215936"/>
            <a:ext cx="2636940" cy="1107996"/>
          </a:xfrm>
          <a:prstGeom prst="rect">
            <a:avLst/>
          </a:prstGeom>
          <a:noFill/>
        </p:spPr>
        <p:txBody>
          <a:bodyPr wrap="none" rtlCol="0">
            <a:spAutoFit/>
          </a:bodyPr>
          <a:lstStyle/>
          <a:p>
            <a:r>
              <a:rPr lang="en-US" sz="66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PIVOT</a:t>
            </a:r>
            <a:endParaRPr lang="en-US" sz="72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1" name="TextBox 30"/>
          <p:cNvSpPr txBox="1"/>
          <p:nvPr/>
        </p:nvSpPr>
        <p:spPr>
          <a:xfrm>
            <a:off x="5382533" y="4760084"/>
            <a:ext cx="2648097" cy="769441"/>
          </a:xfrm>
          <a:prstGeom prst="rect">
            <a:avLst/>
          </a:prstGeom>
          <a:noFill/>
        </p:spPr>
        <p:txBody>
          <a:bodyPr wrap="none" rtlCol="0">
            <a:spAutoFit/>
          </a:bodyPr>
          <a:lstStyle/>
          <a:p>
            <a:r>
              <a:rPr lang="en-US" sz="4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EXTRACT</a:t>
            </a:r>
            <a:endParaRPr lang="en-US" sz="80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2" name="TextBox 31"/>
          <p:cNvSpPr txBox="1"/>
          <p:nvPr/>
        </p:nvSpPr>
        <p:spPr>
          <a:xfrm>
            <a:off x="1833937" y="4380978"/>
            <a:ext cx="2548455" cy="584775"/>
          </a:xfrm>
          <a:prstGeom prst="rect">
            <a:avLst/>
          </a:prstGeom>
          <a:noFill/>
        </p:spPr>
        <p:txBody>
          <a:bodyPr wrap="none" rtlCol="0">
            <a:spAutoFit/>
          </a:bodyPr>
          <a:lstStyle/>
          <a:p>
            <a:r>
              <a:rPr lang="en-US" sz="32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AGGREGATE</a:t>
            </a:r>
            <a:endParaRPr lang="en-US" sz="60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3" name="TextBox 32"/>
          <p:cNvSpPr txBox="1"/>
          <p:nvPr/>
        </p:nvSpPr>
        <p:spPr>
          <a:xfrm>
            <a:off x="2425476" y="6132391"/>
            <a:ext cx="1619739" cy="523220"/>
          </a:xfrm>
          <a:prstGeom prst="rect">
            <a:avLst/>
          </a:prstGeom>
          <a:noFill/>
        </p:spPr>
        <p:txBody>
          <a:bodyPr wrap="none" rtlCol="0">
            <a:spAutoFit/>
          </a:bodyPr>
          <a:lstStyle/>
          <a:p>
            <a:r>
              <a:rPr lang="en-US" sz="28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EXPAND</a:t>
            </a:r>
            <a:endParaRPr lang="en-US" sz="5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4" name="TextBox 33"/>
          <p:cNvSpPr txBox="1"/>
          <p:nvPr/>
        </p:nvSpPr>
        <p:spPr>
          <a:xfrm>
            <a:off x="2241732" y="4719889"/>
            <a:ext cx="3040961" cy="1107996"/>
          </a:xfrm>
          <a:prstGeom prst="rect">
            <a:avLst/>
          </a:prstGeom>
          <a:noFill/>
        </p:spPr>
        <p:txBody>
          <a:bodyPr wrap="none" rtlCol="0">
            <a:spAutoFit/>
          </a:bodyPr>
          <a:lstStyle/>
          <a:p>
            <a:r>
              <a:rPr lang="en-US" sz="66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MERGE</a:t>
            </a:r>
            <a:endParaRPr lang="en-US" sz="72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5" name="TextBox 34"/>
          <p:cNvSpPr txBox="1"/>
          <p:nvPr/>
        </p:nvSpPr>
        <p:spPr>
          <a:xfrm>
            <a:off x="5268322" y="5430902"/>
            <a:ext cx="2328201" cy="707886"/>
          </a:xfrm>
          <a:prstGeom prst="rect">
            <a:avLst/>
          </a:prstGeom>
          <a:noFill/>
        </p:spPr>
        <p:txBody>
          <a:bodyPr wrap="none" rtlCol="0">
            <a:spAutoFit/>
          </a:bodyPr>
          <a:lstStyle/>
          <a:p>
            <a:r>
              <a:rPr lang="en-US" sz="40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REPLACE</a:t>
            </a:r>
            <a:endParaRPr lang="en-US" sz="4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6" name="TextBox 35"/>
          <p:cNvSpPr txBox="1"/>
          <p:nvPr/>
        </p:nvSpPr>
        <p:spPr>
          <a:xfrm>
            <a:off x="3293347" y="2266013"/>
            <a:ext cx="1870448" cy="307777"/>
          </a:xfrm>
          <a:prstGeom prst="rect">
            <a:avLst/>
          </a:prstGeom>
          <a:noFill/>
        </p:spPr>
        <p:txBody>
          <a:bodyPr wrap="none" rtlCol="0">
            <a:spAutoFit/>
          </a:bodyPr>
          <a:lstStyle/>
          <a:p>
            <a:r>
              <a:rPr lang="en-US" sz="1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COMBINE BINARIES</a:t>
            </a:r>
            <a:endParaRPr lang="en-US" sz="16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7" name="TextBox 36"/>
          <p:cNvSpPr txBox="1"/>
          <p:nvPr/>
        </p:nvSpPr>
        <p:spPr>
          <a:xfrm>
            <a:off x="2425476" y="5702833"/>
            <a:ext cx="2805320" cy="400110"/>
          </a:xfrm>
          <a:prstGeom prst="rect">
            <a:avLst/>
          </a:prstGeom>
          <a:noFill/>
        </p:spPr>
        <p:txBody>
          <a:bodyPr wrap="none" rtlCol="0">
            <a:spAutoFit/>
          </a:bodyPr>
          <a:lstStyle/>
          <a:p>
            <a:r>
              <a:rPr lang="en-US" sz="20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REMOVE DUPLICATES</a:t>
            </a:r>
          </a:p>
        </p:txBody>
      </p:sp>
    </p:spTree>
    <p:extLst>
      <p:ext uri="{BB962C8B-B14F-4D97-AF65-F5344CB8AC3E}">
        <p14:creationId xmlns:p14="http://schemas.microsoft.com/office/powerpoint/2010/main" val="32816080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childTnLst>
                                </p:cTn>
                              </p:par>
                            </p:childTnLst>
                          </p:cTn>
                        </p:par>
                        <p:par>
                          <p:cTn id="65" fill="hold">
                            <p:stCondLst>
                              <p:cond delay="3500"/>
                            </p:stCondLst>
                            <p:childTnLst>
                              <p:par>
                                <p:cTn id="66" presetID="10" presetClass="entr" presetSubtype="0" fill="hold" grpId="0" nodeType="after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fade">
                                      <p:cBhvr>
                                        <p:cTn id="68" dur="500"/>
                                        <p:tgtEl>
                                          <p:spTgt spid="3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childTnLst>
                                </p:cTn>
                              </p:par>
                            </p:childTnLst>
                          </p:cTn>
                        </p:par>
                        <p:par>
                          <p:cTn id="72" fill="hold">
                            <p:stCondLst>
                              <p:cond delay="4000"/>
                            </p:stCondLst>
                            <p:childTnLst>
                              <p:par>
                                <p:cTn id="73" presetID="10" presetClass="entr" presetSubtype="0"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500"/>
                                        <p:tgtEl>
                                          <p:spTgt spid="29"/>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500"/>
                                        <p:tgtEl>
                                          <p:spTgt spid="3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500"/>
                                        <p:tgtEl>
                                          <p:spTgt spid="31"/>
                                        </p:tgtEl>
                                      </p:cBhvr>
                                    </p:animEffect>
                                  </p:childTnLst>
                                </p:cTn>
                              </p:par>
                            </p:childTnLst>
                          </p:cTn>
                        </p:par>
                        <p:par>
                          <p:cTn id="86" fill="hold">
                            <p:stCondLst>
                              <p:cond delay="5000"/>
                            </p:stCondLst>
                            <p:childTnLst>
                              <p:par>
                                <p:cTn id="87" presetID="10" presetClass="entr" presetSubtype="0"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500"/>
                                        <p:tgtEl>
                                          <p:spTgt spid="30"/>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fade">
                                      <p:cBhvr>
                                        <p:cTn id="9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9" grpId="0"/>
      <p:bldP spid="30" grpId="0"/>
      <p:bldP spid="31" grpId="0"/>
      <p:bldP spid="32" grpId="0"/>
      <p:bldP spid="33" grpId="0"/>
      <p:bldP spid="34" grpId="0"/>
      <p:bldP spid="35"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Freeform 5"/>
          <p:cNvSpPr/>
          <p:nvPr/>
        </p:nvSpPr>
        <p:spPr>
          <a:xfrm>
            <a:off x="2502569" y="-108284"/>
            <a:ext cx="7315199" cy="5233737"/>
          </a:xfrm>
          <a:custGeom>
            <a:avLst/>
            <a:gdLst>
              <a:gd name="connsiteX0" fmla="*/ 0 w 7327231"/>
              <a:gd name="connsiteY0" fmla="*/ 60158 h 4126831"/>
              <a:gd name="connsiteX1" fmla="*/ 336884 w 7327231"/>
              <a:gd name="connsiteY1" fmla="*/ 1756610 h 4126831"/>
              <a:gd name="connsiteX2" fmla="*/ 1094874 w 7327231"/>
              <a:gd name="connsiteY2" fmla="*/ 2406316 h 4126831"/>
              <a:gd name="connsiteX3" fmla="*/ 1359568 w 7327231"/>
              <a:gd name="connsiteY3" fmla="*/ 2249905 h 4126831"/>
              <a:gd name="connsiteX4" fmla="*/ 1467852 w 7327231"/>
              <a:gd name="connsiteY4" fmla="*/ 1828800 h 4126831"/>
              <a:gd name="connsiteX5" fmla="*/ 2069431 w 7327231"/>
              <a:gd name="connsiteY5" fmla="*/ 4126831 h 4126831"/>
              <a:gd name="connsiteX6" fmla="*/ 2839452 w 7327231"/>
              <a:gd name="connsiteY6" fmla="*/ 3934326 h 4126831"/>
              <a:gd name="connsiteX7" fmla="*/ 3657600 w 7327231"/>
              <a:gd name="connsiteY7" fmla="*/ 2574758 h 4126831"/>
              <a:gd name="connsiteX8" fmla="*/ 5594684 w 7327231"/>
              <a:gd name="connsiteY8" fmla="*/ 1311442 h 4126831"/>
              <a:gd name="connsiteX9" fmla="*/ 6821905 w 7327231"/>
              <a:gd name="connsiteY9" fmla="*/ 1118937 h 4126831"/>
              <a:gd name="connsiteX10" fmla="*/ 7218947 w 7327231"/>
              <a:gd name="connsiteY10" fmla="*/ 601579 h 4126831"/>
              <a:gd name="connsiteX11" fmla="*/ 7327231 w 7327231"/>
              <a:gd name="connsiteY11" fmla="*/ 0 h 4126831"/>
              <a:gd name="connsiteX12" fmla="*/ 0 w 7327231"/>
              <a:gd name="connsiteY12" fmla="*/ 60158 h 4126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27231" h="4126831">
                <a:moveTo>
                  <a:pt x="0" y="60158"/>
                </a:moveTo>
                <a:lnTo>
                  <a:pt x="336884" y="1756610"/>
                </a:lnTo>
                <a:lnTo>
                  <a:pt x="1094874" y="2406316"/>
                </a:lnTo>
                <a:lnTo>
                  <a:pt x="1359568" y="2249905"/>
                </a:lnTo>
                <a:lnTo>
                  <a:pt x="1467852" y="1828800"/>
                </a:lnTo>
                <a:lnTo>
                  <a:pt x="2069431" y="4126831"/>
                </a:lnTo>
                <a:lnTo>
                  <a:pt x="2839452" y="3934326"/>
                </a:lnTo>
                <a:lnTo>
                  <a:pt x="3657600" y="2574758"/>
                </a:lnTo>
                <a:lnTo>
                  <a:pt x="5594684" y="1311442"/>
                </a:lnTo>
                <a:lnTo>
                  <a:pt x="6821905" y="1118937"/>
                </a:lnTo>
                <a:lnTo>
                  <a:pt x="7218947" y="601579"/>
                </a:lnTo>
                <a:lnTo>
                  <a:pt x="7327231" y="0"/>
                </a:lnTo>
                <a:lnTo>
                  <a:pt x="0" y="6015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1977419" y="5590294"/>
            <a:ext cx="15023975" cy="1825988"/>
          </a:xfrm>
          <a:custGeom>
            <a:avLst/>
            <a:gdLst>
              <a:gd name="connsiteX0" fmla="*/ 834420 w 15023975"/>
              <a:gd name="connsiteY0" fmla="*/ 666127 h 1825988"/>
              <a:gd name="connsiteX1" fmla="*/ 3962630 w 15023975"/>
              <a:gd name="connsiteY1" fmla="*/ 305180 h 1825988"/>
              <a:gd name="connsiteX2" fmla="*/ 8414314 w 15023975"/>
              <a:gd name="connsiteY2" fmla="*/ 774412 h 1825988"/>
              <a:gd name="connsiteX3" fmla="*/ 13696178 w 15023975"/>
              <a:gd name="connsiteY3" fmla="*/ 124706 h 1825988"/>
              <a:gd name="connsiteX4" fmla="*/ 14598546 w 15023975"/>
              <a:gd name="connsiteY4" fmla="*/ 16422 h 1825988"/>
              <a:gd name="connsiteX5" fmla="*/ 14586514 w 15023975"/>
              <a:gd name="connsiteY5" fmla="*/ 341275 h 1825988"/>
              <a:gd name="connsiteX6" fmla="*/ 13828525 w 15023975"/>
              <a:gd name="connsiteY6" fmla="*/ 1712875 h 1825988"/>
              <a:gd name="connsiteX7" fmla="*/ 1195367 w 15023975"/>
              <a:gd name="connsiteY7" fmla="*/ 1628654 h 1825988"/>
              <a:gd name="connsiteX8" fmla="*/ 834420 w 15023975"/>
              <a:gd name="connsiteY8" fmla="*/ 666127 h 18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23975" h="1825988">
                <a:moveTo>
                  <a:pt x="834420" y="666127"/>
                </a:moveTo>
                <a:cubicBezTo>
                  <a:pt x="1295630" y="445548"/>
                  <a:pt x="2699314" y="287133"/>
                  <a:pt x="3962630" y="305180"/>
                </a:cubicBezTo>
                <a:cubicBezTo>
                  <a:pt x="5225946" y="323227"/>
                  <a:pt x="6792056" y="804491"/>
                  <a:pt x="8414314" y="774412"/>
                </a:cubicBezTo>
                <a:cubicBezTo>
                  <a:pt x="10036572" y="744333"/>
                  <a:pt x="13696178" y="124706"/>
                  <a:pt x="13696178" y="124706"/>
                </a:cubicBezTo>
                <a:cubicBezTo>
                  <a:pt x="14726883" y="-1626"/>
                  <a:pt x="14450157" y="-19673"/>
                  <a:pt x="14598546" y="16422"/>
                </a:cubicBezTo>
                <a:cubicBezTo>
                  <a:pt x="14746935" y="52517"/>
                  <a:pt x="14714851" y="58533"/>
                  <a:pt x="14586514" y="341275"/>
                </a:cubicBezTo>
                <a:cubicBezTo>
                  <a:pt x="14458177" y="624017"/>
                  <a:pt x="16060383" y="1498312"/>
                  <a:pt x="13828525" y="1712875"/>
                </a:cubicBezTo>
                <a:cubicBezTo>
                  <a:pt x="11596667" y="1927438"/>
                  <a:pt x="3357041" y="1801107"/>
                  <a:pt x="1195367" y="1628654"/>
                </a:cubicBezTo>
                <a:cubicBezTo>
                  <a:pt x="-966307" y="1456201"/>
                  <a:pt x="373210" y="886706"/>
                  <a:pt x="834420" y="666127"/>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8238301" y="1715786"/>
            <a:ext cx="2669320" cy="1569660"/>
          </a:xfrm>
          <a:prstGeom prst="rect">
            <a:avLst/>
          </a:prstGeom>
          <a:noFill/>
        </p:spPr>
        <p:txBody>
          <a:bodyPr wrap="none" rtlCol="0">
            <a:spAutoFit/>
          </a:bodyPr>
          <a:lstStyle/>
          <a:p>
            <a:r>
              <a:rPr lang="en-US" sz="9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80%</a:t>
            </a:r>
            <a:endParaRPr lang="en-US" sz="115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9" name="TextBox 8"/>
          <p:cNvSpPr txBox="1"/>
          <p:nvPr/>
        </p:nvSpPr>
        <p:spPr>
          <a:xfrm>
            <a:off x="2886710" y="-58410"/>
            <a:ext cx="6527749" cy="1569660"/>
          </a:xfrm>
          <a:prstGeom prst="rect">
            <a:avLst/>
          </a:prstGeom>
          <a:noFill/>
        </p:spPr>
        <p:txBody>
          <a:bodyPr wrap="none" rtlCol="0">
            <a:spAutoFit/>
          </a:bodyPr>
          <a:lstStyle/>
          <a:p>
            <a:r>
              <a:rPr lang="en-US" sz="96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WORKING,</a:t>
            </a:r>
            <a:endParaRPr lang="en-US" sz="115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0" name="TextBox 9"/>
          <p:cNvSpPr txBox="1"/>
          <p:nvPr/>
        </p:nvSpPr>
        <p:spPr>
          <a:xfrm>
            <a:off x="4078484" y="2361823"/>
            <a:ext cx="861133" cy="523220"/>
          </a:xfrm>
          <a:prstGeom prst="rect">
            <a:avLst/>
          </a:prstGeom>
          <a:noFill/>
        </p:spPr>
        <p:txBody>
          <a:bodyPr wrap="none" rtlCol="0">
            <a:spAutoFit/>
          </a:bodyPr>
          <a:lstStyle/>
          <a:p>
            <a:r>
              <a:rPr lang="en-US" sz="28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THE</a:t>
            </a:r>
            <a:endParaRPr lang="en-US" sz="32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1" name="TextBox 10"/>
          <p:cNvSpPr txBox="1"/>
          <p:nvPr/>
        </p:nvSpPr>
        <p:spPr>
          <a:xfrm>
            <a:off x="2886710" y="1064642"/>
            <a:ext cx="4025141" cy="1015663"/>
          </a:xfrm>
          <a:prstGeom prst="rect">
            <a:avLst/>
          </a:prstGeom>
          <a:noFill/>
        </p:spPr>
        <p:txBody>
          <a:bodyPr wrap="none" rtlCol="0">
            <a:spAutoFit/>
          </a:bodyPr>
          <a:lstStyle/>
          <a:p>
            <a:r>
              <a:rPr lang="en-US" sz="60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CLEANING</a:t>
            </a:r>
            <a:endParaRPr lang="en-US" sz="66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5" name="TextBox 14"/>
          <p:cNvSpPr txBox="1"/>
          <p:nvPr/>
        </p:nvSpPr>
        <p:spPr>
          <a:xfrm>
            <a:off x="3127341" y="2100506"/>
            <a:ext cx="756938" cy="400110"/>
          </a:xfrm>
          <a:prstGeom prst="rect">
            <a:avLst/>
          </a:prstGeom>
          <a:noFill/>
        </p:spPr>
        <p:txBody>
          <a:bodyPr wrap="none" rtlCol="0">
            <a:spAutoFit/>
          </a:bodyPr>
          <a:lstStyle/>
          <a:p>
            <a:r>
              <a:rPr lang="en-US" sz="20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AND</a:t>
            </a:r>
            <a:endParaRPr lang="en-US" sz="2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6" name="TextBox 15"/>
          <p:cNvSpPr txBox="1"/>
          <p:nvPr/>
        </p:nvSpPr>
        <p:spPr>
          <a:xfrm>
            <a:off x="3929709" y="1807643"/>
            <a:ext cx="3275256" cy="707886"/>
          </a:xfrm>
          <a:prstGeom prst="rect">
            <a:avLst/>
          </a:prstGeom>
          <a:noFill/>
        </p:spPr>
        <p:txBody>
          <a:bodyPr wrap="none" rtlCol="0">
            <a:spAutoFit/>
          </a:bodyPr>
          <a:lstStyle/>
          <a:p>
            <a:r>
              <a:rPr lang="en-US" sz="40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ENHANCING</a:t>
            </a:r>
            <a:endParaRPr lang="en-US" sz="4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7" name="TextBox 16"/>
          <p:cNvSpPr txBox="1"/>
          <p:nvPr/>
        </p:nvSpPr>
        <p:spPr>
          <a:xfrm>
            <a:off x="4121192" y="2664695"/>
            <a:ext cx="1969065" cy="923330"/>
          </a:xfrm>
          <a:prstGeom prst="rect">
            <a:avLst/>
          </a:prstGeom>
          <a:noFill/>
        </p:spPr>
        <p:txBody>
          <a:bodyPr wrap="none" rtlCol="0">
            <a:spAutoFit/>
          </a:bodyPr>
          <a:lstStyle/>
          <a:p>
            <a:r>
              <a:rPr lang="en-US" sz="54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rPr>
              <a:t>DATA</a:t>
            </a:r>
            <a:endParaRPr lang="en-US" sz="6000" b="1" dirty="0">
              <a:solidFill>
                <a:schemeClr val="tx1">
                  <a:lumMod val="75000"/>
                  <a:lumOff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2" name="Rectángulo 11"/>
          <p:cNvSpPr/>
          <p:nvPr/>
        </p:nvSpPr>
        <p:spPr>
          <a:xfrm>
            <a:off x="0" y="6403178"/>
            <a:ext cx="121920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Tree>
    <p:extLst>
      <p:ext uri="{BB962C8B-B14F-4D97-AF65-F5344CB8AC3E}">
        <p14:creationId xmlns:p14="http://schemas.microsoft.com/office/powerpoint/2010/main" val="4201678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407125" y="2589068"/>
            <a:ext cx="2755175" cy="3328475"/>
            <a:chOff x="407125" y="2252176"/>
            <a:chExt cx="2755175" cy="3328475"/>
          </a:xfrm>
        </p:grpSpPr>
        <p:grpSp>
          <p:nvGrpSpPr>
            <p:cNvPr id="17" name="Group 16"/>
            <p:cNvGrpSpPr/>
            <p:nvPr/>
          </p:nvGrpSpPr>
          <p:grpSpPr>
            <a:xfrm>
              <a:off x="407125" y="2252176"/>
              <a:ext cx="2755175" cy="3328475"/>
              <a:chOff x="407125" y="1434025"/>
              <a:chExt cx="2755175" cy="3328475"/>
            </a:xfrm>
          </p:grpSpPr>
          <p:sp>
            <p:nvSpPr>
              <p:cNvPr id="4" name="Rounded Rectangle 3"/>
              <p:cNvSpPr/>
              <p:nvPr/>
            </p:nvSpPr>
            <p:spPr>
              <a:xfrm>
                <a:off x="407125" y="1825991"/>
                <a:ext cx="2755175" cy="2936509"/>
              </a:xfrm>
              <a:prstGeom prst="round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p:nvSpPr>
            <p:spPr>
              <a:xfrm>
                <a:off x="1243291" y="1434025"/>
                <a:ext cx="1082842" cy="1082842"/>
              </a:xfrm>
              <a:prstGeom prst="ellipse">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2" cstate="hq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355517" y="1591201"/>
                <a:ext cx="762041" cy="762041"/>
              </a:xfrm>
              <a:prstGeom prst="rect">
                <a:avLst/>
              </a:prstGeom>
            </p:spPr>
          </p:pic>
        </p:grpSp>
        <p:sp>
          <p:nvSpPr>
            <p:cNvPr id="22" name="TextBox 21"/>
            <p:cNvSpPr txBox="1"/>
            <p:nvPr/>
          </p:nvSpPr>
          <p:spPr>
            <a:xfrm>
              <a:off x="607945" y="3563359"/>
              <a:ext cx="2387918" cy="584775"/>
            </a:xfrm>
            <a:prstGeom prst="rect">
              <a:avLst/>
            </a:prstGeom>
            <a:noFill/>
          </p:spPr>
          <p:txBody>
            <a:bodyPr wrap="square" rtlCol="0">
              <a:spAutoFit/>
            </a:bodyPr>
            <a:lstStyle/>
            <a:p>
              <a:pPr algn="ctr"/>
              <a:r>
                <a:rPr lang="en-US" sz="32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Reports</a:t>
              </a:r>
              <a:endParaRPr lang="en-US" sz="3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grpSp>
        <p:nvGrpSpPr>
          <p:cNvPr id="27" name="Group 26"/>
          <p:cNvGrpSpPr/>
          <p:nvPr/>
        </p:nvGrpSpPr>
        <p:grpSpPr>
          <a:xfrm>
            <a:off x="3283675" y="2490153"/>
            <a:ext cx="2755175" cy="3427390"/>
            <a:chOff x="3283675" y="2153261"/>
            <a:chExt cx="2755175" cy="3427390"/>
          </a:xfrm>
        </p:grpSpPr>
        <p:grpSp>
          <p:nvGrpSpPr>
            <p:cNvPr id="18" name="Group 17"/>
            <p:cNvGrpSpPr/>
            <p:nvPr/>
          </p:nvGrpSpPr>
          <p:grpSpPr>
            <a:xfrm>
              <a:off x="3283675" y="2153261"/>
              <a:ext cx="2755175" cy="3427390"/>
              <a:chOff x="3283675" y="1335110"/>
              <a:chExt cx="2755175" cy="3427390"/>
            </a:xfrm>
          </p:grpSpPr>
          <p:sp>
            <p:nvSpPr>
              <p:cNvPr id="5" name="Rounded Rectangle 4"/>
              <p:cNvSpPr/>
              <p:nvPr/>
            </p:nvSpPr>
            <p:spPr>
              <a:xfrm>
                <a:off x="3283675" y="1825991"/>
                <a:ext cx="2755175" cy="2936509"/>
              </a:xfrm>
              <a:prstGeom prst="round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4117242" y="1434025"/>
                <a:ext cx="1082842" cy="1082842"/>
              </a:xfrm>
              <a:prstGeom prst="ellipse">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170382" y="1335110"/>
                <a:ext cx="981762" cy="981762"/>
              </a:xfrm>
              <a:prstGeom prst="rect">
                <a:avLst/>
              </a:prstGeom>
            </p:spPr>
          </p:pic>
        </p:grpSp>
        <p:sp>
          <p:nvSpPr>
            <p:cNvPr id="23" name="TextBox 22"/>
            <p:cNvSpPr txBox="1"/>
            <p:nvPr/>
          </p:nvSpPr>
          <p:spPr>
            <a:xfrm>
              <a:off x="3464704" y="3563359"/>
              <a:ext cx="2387918" cy="584775"/>
            </a:xfrm>
            <a:prstGeom prst="rect">
              <a:avLst/>
            </a:prstGeom>
            <a:noFill/>
          </p:spPr>
          <p:txBody>
            <a:bodyPr wrap="square" rtlCol="0">
              <a:spAutoFit/>
            </a:bodyPr>
            <a:lstStyle/>
            <a:p>
              <a:pPr algn="ctr"/>
              <a:r>
                <a:rPr lang="en-US" sz="32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Gauges</a:t>
              </a:r>
              <a:endParaRPr lang="en-US" sz="3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grpSp>
        <p:nvGrpSpPr>
          <p:cNvPr id="28" name="Group 27"/>
          <p:cNvGrpSpPr/>
          <p:nvPr/>
        </p:nvGrpSpPr>
        <p:grpSpPr>
          <a:xfrm>
            <a:off x="6160225" y="2589068"/>
            <a:ext cx="2755175" cy="3328475"/>
            <a:chOff x="6160225" y="2252176"/>
            <a:chExt cx="2755175" cy="3328475"/>
          </a:xfrm>
        </p:grpSpPr>
        <p:grpSp>
          <p:nvGrpSpPr>
            <p:cNvPr id="19" name="Group 18"/>
            <p:cNvGrpSpPr/>
            <p:nvPr/>
          </p:nvGrpSpPr>
          <p:grpSpPr>
            <a:xfrm>
              <a:off x="6160225" y="2252176"/>
              <a:ext cx="2755175" cy="3328475"/>
              <a:chOff x="6160225" y="1434025"/>
              <a:chExt cx="2755175" cy="3328475"/>
            </a:xfrm>
          </p:grpSpPr>
          <p:sp>
            <p:nvSpPr>
              <p:cNvPr id="6" name="Rounded Rectangle 5"/>
              <p:cNvSpPr/>
              <p:nvPr/>
            </p:nvSpPr>
            <p:spPr>
              <a:xfrm>
                <a:off x="6160225" y="1825991"/>
                <a:ext cx="2755175" cy="2936509"/>
              </a:xfrm>
              <a:prstGeom prst="round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6991193" y="1434025"/>
                <a:ext cx="1082842" cy="1082842"/>
              </a:xfrm>
              <a:prstGeom prst="ellipse">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p:nvPicPr>
            <p:blipFill>
              <a:blip r:embed="rId6" cstate="hq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219370" y="1646945"/>
                <a:ext cx="650551" cy="650551"/>
              </a:xfrm>
              <a:prstGeom prst="rect">
                <a:avLst/>
              </a:prstGeom>
            </p:spPr>
          </p:pic>
        </p:grpSp>
        <p:sp>
          <p:nvSpPr>
            <p:cNvPr id="24" name="TextBox 23"/>
            <p:cNvSpPr txBox="1"/>
            <p:nvPr/>
          </p:nvSpPr>
          <p:spPr>
            <a:xfrm>
              <a:off x="6160225" y="3563359"/>
              <a:ext cx="2755175" cy="584775"/>
            </a:xfrm>
            <a:prstGeom prst="rect">
              <a:avLst/>
            </a:prstGeom>
            <a:noFill/>
          </p:spPr>
          <p:txBody>
            <a:bodyPr wrap="square" rtlCol="0">
              <a:spAutoFit/>
            </a:bodyPr>
            <a:lstStyle/>
            <a:p>
              <a:pPr algn="ctr"/>
              <a:r>
                <a:rPr lang="en-US" sz="32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Dashboards</a:t>
              </a:r>
              <a:endParaRPr lang="en-US" sz="3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grpSp>
        <p:nvGrpSpPr>
          <p:cNvPr id="29" name="Group 28"/>
          <p:cNvGrpSpPr/>
          <p:nvPr/>
        </p:nvGrpSpPr>
        <p:grpSpPr>
          <a:xfrm>
            <a:off x="9036774" y="2585842"/>
            <a:ext cx="2755176" cy="3331701"/>
            <a:chOff x="9036774" y="2248950"/>
            <a:chExt cx="2755176" cy="3331701"/>
          </a:xfrm>
        </p:grpSpPr>
        <p:grpSp>
          <p:nvGrpSpPr>
            <p:cNvPr id="20" name="Group 19"/>
            <p:cNvGrpSpPr/>
            <p:nvPr/>
          </p:nvGrpSpPr>
          <p:grpSpPr>
            <a:xfrm>
              <a:off x="9036775" y="2248950"/>
              <a:ext cx="2755175" cy="3331701"/>
              <a:chOff x="9036775" y="1430799"/>
              <a:chExt cx="2755175" cy="3331701"/>
            </a:xfrm>
          </p:grpSpPr>
          <p:sp>
            <p:nvSpPr>
              <p:cNvPr id="7" name="Rounded Rectangle 6"/>
              <p:cNvSpPr/>
              <p:nvPr/>
            </p:nvSpPr>
            <p:spPr>
              <a:xfrm>
                <a:off x="9036775" y="1825991"/>
                <a:ext cx="2755175" cy="2936509"/>
              </a:xfrm>
              <a:prstGeom prst="round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9872941" y="1430799"/>
                <a:ext cx="1082842" cy="1082842"/>
              </a:xfrm>
              <a:prstGeom prst="ellipse">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042423" y="1646945"/>
                <a:ext cx="717224" cy="717224"/>
              </a:xfrm>
              <a:prstGeom prst="rect">
                <a:avLst/>
              </a:prstGeom>
            </p:spPr>
          </p:pic>
        </p:grpSp>
        <p:sp>
          <p:nvSpPr>
            <p:cNvPr id="25" name="TextBox 24"/>
            <p:cNvSpPr txBox="1"/>
            <p:nvPr/>
          </p:nvSpPr>
          <p:spPr>
            <a:xfrm>
              <a:off x="9036774" y="3563358"/>
              <a:ext cx="2755175" cy="584775"/>
            </a:xfrm>
            <a:prstGeom prst="rect">
              <a:avLst/>
            </a:prstGeom>
            <a:noFill/>
          </p:spPr>
          <p:txBody>
            <a:bodyPr wrap="square" rtlCol="0">
              <a:spAutoFit/>
            </a:bodyPr>
            <a:lstStyle/>
            <a:p>
              <a:pPr algn="ctr"/>
              <a:r>
                <a:rPr lang="en-US" sz="32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Infographics</a:t>
              </a:r>
              <a:endParaRPr lang="en-US" sz="3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sp>
        <p:nvSpPr>
          <p:cNvPr id="30" name="TextBox 29"/>
          <p:cNvSpPr txBox="1"/>
          <p:nvPr/>
        </p:nvSpPr>
        <p:spPr>
          <a:xfrm>
            <a:off x="407126" y="4708276"/>
            <a:ext cx="2755174" cy="769441"/>
          </a:xfrm>
          <a:prstGeom prst="rect">
            <a:avLst/>
          </a:prstGeom>
          <a:noFill/>
        </p:spPr>
        <p:txBody>
          <a:bodyPr wrap="square" rtlCol="0">
            <a:spAutoFit/>
          </a:bodyPr>
          <a:lstStyle/>
          <a:p>
            <a:pPr algn="ctr"/>
            <a:r>
              <a:rPr lang="en-US" sz="4400" b="1" dirty="0">
                <a:solidFill>
                  <a:schemeClr val="bg1">
                    <a:alpha val="35000"/>
                  </a:schemeClr>
                </a:solidFill>
                <a:latin typeface="Leelawadee UI" panose="020B0502040204020203" pitchFamily="34" charset="-34"/>
                <a:ea typeface="Ebrima" panose="02000000000000000000" pitchFamily="2" charset="0"/>
                <a:cs typeface="Leelawadee UI" panose="020B0502040204020203" pitchFamily="34" charset="-34"/>
              </a:rPr>
              <a:t>FACIL</a:t>
            </a:r>
            <a:endParaRPr lang="en-US" sz="4800" b="1" dirty="0">
              <a:solidFill>
                <a:schemeClr val="bg1">
                  <a:alpha val="3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1" name="TextBox 30"/>
          <p:cNvSpPr txBox="1"/>
          <p:nvPr/>
        </p:nvSpPr>
        <p:spPr>
          <a:xfrm>
            <a:off x="3283675" y="4708275"/>
            <a:ext cx="2755175" cy="769441"/>
          </a:xfrm>
          <a:prstGeom prst="rect">
            <a:avLst/>
          </a:prstGeom>
          <a:noFill/>
        </p:spPr>
        <p:txBody>
          <a:bodyPr wrap="square" rtlCol="0">
            <a:spAutoFit/>
          </a:bodyPr>
          <a:lstStyle/>
          <a:p>
            <a:pPr algn="ctr"/>
            <a:r>
              <a:rPr lang="en-US" sz="4400" b="1" dirty="0">
                <a:solidFill>
                  <a:schemeClr val="bg1">
                    <a:alpha val="35000"/>
                  </a:schemeClr>
                </a:solidFill>
                <a:latin typeface="Leelawadee UI" panose="020B0502040204020203" pitchFamily="34" charset="-34"/>
                <a:ea typeface="Ebrima" panose="02000000000000000000" pitchFamily="2" charset="0"/>
                <a:cs typeface="Leelawadee UI" panose="020B0502040204020203" pitchFamily="34" charset="-34"/>
              </a:rPr>
              <a:t>MEDIO</a:t>
            </a:r>
            <a:endParaRPr lang="en-US" sz="4800" b="1" dirty="0">
              <a:solidFill>
                <a:schemeClr val="bg1">
                  <a:alpha val="3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2" name="TextBox 31"/>
          <p:cNvSpPr txBox="1"/>
          <p:nvPr/>
        </p:nvSpPr>
        <p:spPr>
          <a:xfrm>
            <a:off x="6167057" y="4708274"/>
            <a:ext cx="2748343" cy="769441"/>
          </a:xfrm>
          <a:prstGeom prst="rect">
            <a:avLst/>
          </a:prstGeom>
          <a:noFill/>
        </p:spPr>
        <p:txBody>
          <a:bodyPr wrap="square" rtlCol="0">
            <a:spAutoFit/>
          </a:bodyPr>
          <a:lstStyle/>
          <a:p>
            <a:pPr algn="ctr"/>
            <a:r>
              <a:rPr lang="en-US" sz="4400" b="1" dirty="0">
                <a:solidFill>
                  <a:schemeClr val="bg1">
                    <a:alpha val="35000"/>
                  </a:schemeClr>
                </a:solidFill>
                <a:latin typeface="Leelawadee UI" panose="020B0502040204020203" pitchFamily="34" charset="-34"/>
                <a:ea typeface="Ebrima" panose="02000000000000000000" pitchFamily="2" charset="0"/>
                <a:cs typeface="Leelawadee UI" panose="020B0502040204020203" pitchFamily="34" charset="-34"/>
              </a:rPr>
              <a:t>DIFICIL</a:t>
            </a:r>
            <a:endParaRPr lang="en-US" sz="4800" b="1" dirty="0">
              <a:solidFill>
                <a:schemeClr val="bg1">
                  <a:alpha val="3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3" name="TextBox 32"/>
          <p:cNvSpPr txBox="1"/>
          <p:nvPr/>
        </p:nvSpPr>
        <p:spPr>
          <a:xfrm>
            <a:off x="9026863" y="4708273"/>
            <a:ext cx="2748343" cy="769441"/>
          </a:xfrm>
          <a:prstGeom prst="rect">
            <a:avLst/>
          </a:prstGeom>
          <a:noFill/>
        </p:spPr>
        <p:txBody>
          <a:bodyPr wrap="square" rtlCol="0">
            <a:spAutoFit/>
          </a:bodyPr>
          <a:lstStyle/>
          <a:p>
            <a:pPr algn="ctr"/>
            <a:r>
              <a:rPr lang="en-US" sz="4400" b="1" dirty="0">
                <a:solidFill>
                  <a:schemeClr val="bg1">
                    <a:alpha val="35000"/>
                  </a:schemeClr>
                </a:solidFill>
                <a:latin typeface="Leelawadee UI" panose="020B0502040204020203" pitchFamily="34" charset="-34"/>
                <a:ea typeface="Ebrima" panose="02000000000000000000" pitchFamily="2" charset="0"/>
                <a:cs typeface="Leelawadee UI" panose="020B0502040204020203" pitchFamily="34" charset="-34"/>
              </a:rPr>
              <a:t>MUY DIF.</a:t>
            </a:r>
            <a:endParaRPr lang="en-US" sz="4800" b="1" dirty="0">
              <a:solidFill>
                <a:schemeClr val="bg1">
                  <a:alpha val="3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40" name="Group 39"/>
          <p:cNvGrpSpPr/>
          <p:nvPr/>
        </p:nvGrpSpPr>
        <p:grpSpPr>
          <a:xfrm>
            <a:off x="3536638" y="-115312"/>
            <a:ext cx="5267549" cy="2785378"/>
            <a:chOff x="3536638" y="-187504"/>
            <a:chExt cx="5267549" cy="2785378"/>
          </a:xfrm>
        </p:grpSpPr>
        <p:grpSp>
          <p:nvGrpSpPr>
            <p:cNvPr id="37" name="Group 36"/>
            <p:cNvGrpSpPr/>
            <p:nvPr/>
          </p:nvGrpSpPr>
          <p:grpSpPr>
            <a:xfrm>
              <a:off x="3536638" y="-187504"/>
              <a:ext cx="5267549" cy="2785378"/>
              <a:chOff x="2159987" y="-45287"/>
              <a:chExt cx="5267549" cy="2785378"/>
            </a:xfrm>
          </p:grpSpPr>
          <p:sp>
            <p:nvSpPr>
              <p:cNvPr id="35" name="TextBox 34"/>
              <p:cNvSpPr txBox="1"/>
              <p:nvPr/>
            </p:nvSpPr>
            <p:spPr>
              <a:xfrm>
                <a:off x="2159987" y="-45287"/>
                <a:ext cx="1475084" cy="2785378"/>
              </a:xfrm>
              <a:prstGeom prst="rect">
                <a:avLst/>
              </a:prstGeom>
              <a:noFill/>
            </p:spPr>
            <p:txBody>
              <a:bodyPr wrap="none" rtlCol="0">
                <a:spAutoFit/>
              </a:bodyPr>
              <a:lstStyle/>
              <a:p>
                <a:r>
                  <a:rPr lang="en-US" sz="175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rPr>
                  <a:t>4</a:t>
                </a:r>
              </a:p>
            </p:txBody>
          </p:sp>
          <p:sp>
            <p:nvSpPr>
              <p:cNvPr id="36" name="TextBox 35"/>
              <p:cNvSpPr txBox="1"/>
              <p:nvPr/>
            </p:nvSpPr>
            <p:spPr>
              <a:xfrm>
                <a:off x="3376299" y="234482"/>
                <a:ext cx="4051237" cy="1446550"/>
              </a:xfrm>
              <a:prstGeom prst="rect">
                <a:avLst/>
              </a:prstGeom>
              <a:noFill/>
            </p:spPr>
            <p:txBody>
              <a:bodyPr wrap="none" rtlCol="0">
                <a:spAutoFit/>
              </a:bodyPr>
              <a:lstStyle/>
              <a:p>
                <a:r>
                  <a:rPr lang="es-PE" sz="88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rPr>
                  <a:t>Formas</a:t>
                </a:r>
              </a:p>
            </p:txBody>
          </p:sp>
          <p:sp>
            <p:nvSpPr>
              <p:cNvPr id="34" name="TextBox 33"/>
              <p:cNvSpPr txBox="1"/>
              <p:nvPr/>
            </p:nvSpPr>
            <p:spPr>
              <a:xfrm>
                <a:off x="3464704" y="1296777"/>
                <a:ext cx="3730380" cy="430887"/>
              </a:xfrm>
              <a:prstGeom prst="rect">
                <a:avLst/>
              </a:prstGeom>
              <a:noFill/>
            </p:spPr>
            <p:txBody>
              <a:bodyPr wrap="none" rtlCol="0">
                <a:spAutoFit/>
              </a:bodyPr>
              <a:lstStyle/>
              <a:p>
                <a:r>
                  <a:rPr lang="en-US" sz="2200" b="1" dirty="0">
                    <a:latin typeface="Leelawadee UI" panose="020B0502040204020203" pitchFamily="34" charset="-34"/>
                    <a:ea typeface="Ebrima" panose="02000000000000000000" pitchFamily="2" charset="0"/>
                    <a:cs typeface="Leelawadee UI" panose="020B0502040204020203" pitchFamily="34" charset="-34"/>
                  </a:rPr>
                  <a:t>Para </a:t>
                </a:r>
                <a:r>
                  <a:rPr lang="es-PE" sz="2200" b="1" dirty="0">
                    <a:latin typeface="Leelawadee UI" panose="020B0502040204020203" pitchFamily="34" charset="-34"/>
                    <a:ea typeface="Ebrima" panose="02000000000000000000" pitchFamily="2" charset="0"/>
                    <a:cs typeface="Leelawadee UI" panose="020B0502040204020203" pitchFamily="34" charset="-34"/>
                  </a:rPr>
                  <a:t>mostrar</a:t>
                </a:r>
                <a:r>
                  <a:rPr lang="en-US" sz="2200" b="1" dirty="0">
                    <a:latin typeface="Leelawadee UI" panose="020B0502040204020203" pitchFamily="34" charset="-34"/>
                    <a:ea typeface="Ebrima" panose="02000000000000000000" pitchFamily="2" charset="0"/>
                    <a:cs typeface="Leelawadee UI" panose="020B0502040204020203" pitchFamily="34" charset="-34"/>
                  </a:rPr>
                  <a:t> </a:t>
                </a:r>
                <a:r>
                  <a:rPr lang="es-PE" sz="2200" b="1" dirty="0">
                    <a:latin typeface="Leelawadee UI" panose="020B0502040204020203" pitchFamily="34" charset="-34"/>
                    <a:ea typeface="Ebrima" panose="02000000000000000000" pitchFamily="2" charset="0"/>
                    <a:cs typeface="Leelawadee UI" panose="020B0502040204020203" pitchFamily="34" charset="-34"/>
                  </a:rPr>
                  <a:t>resultados</a:t>
                </a:r>
                <a:r>
                  <a:rPr lang="en-US" sz="2200" b="1" dirty="0">
                    <a:latin typeface="Leelawadee UI" panose="020B0502040204020203" pitchFamily="34" charset="-34"/>
                    <a:ea typeface="Ebrima" panose="02000000000000000000" pitchFamily="2" charset="0"/>
                    <a:cs typeface="Leelawadee UI" panose="020B0502040204020203" pitchFamily="34" charset="-34"/>
                  </a:rPr>
                  <a:t> </a:t>
                </a:r>
                <a:r>
                  <a:rPr lang="es-PE" sz="2200" b="1" dirty="0">
                    <a:latin typeface="Leelawadee UI" panose="020B0502040204020203" pitchFamily="34" charset="-34"/>
                    <a:ea typeface="Ebrima" panose="02000000000000000000" pitchFamily="2" charset="0"/>
                    <a:cs typeface="Leelawadee UI" panose="020B0502040204020203" pitchFamily="34" charset="-34"/>
                  </a:rPr>
                  <a:t>en</a:t>
                </a:r>
                <a:endParaRPr lang="es-PE" sz="22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sp>
          <p:nvSpPr>
            <p:cNvPr id="39" name="TextBox 38"/>
            <p:cNvSpPr txBox="1"/>
            <p:nvPr/>
          </p:nvSpPr>
          <p:spPr>
            <a:xfrm>
              <a:off x="4841355" y="1346418"/>
              <a:ext cx="3093924" cy="931024"/>
            </a:xfrm>
            <a:prstGeom prst="rect">
              <a:avLst/>
            </a:prstGeom>
            <a:noFill/>
          </p:spPr>
          <p:txBody>
            <a:bodyPr wrap="none" rtlCol="0">
              <a:spAutoFit/>
            </a:bodyPr>
            <a:lstStyle/>
            <a:p>
              <a:r>
                <a:rPr lang="en-US" sz="5500" b="1" dirty="0">
                  <a:latin typeface="Leelawadee UI" panose="020B0502040204020203" pitchFamily="34" charset="-34"/>
                  <a:ea typeface="Ebrima" panose="02000000000000000000" pitchFamily="2" charset="0"/>
                  <a:cs typeface="Leelawadee UI" panose="020B0502040204020203" pitchFamily="34" charset="-34"/>
                </a:rPr>
                <a:t>Power BI</a:t>
              </a:r>
            </a:p>
          </p:txBody>
        </p:sp>
      </p:grpSp>
    </p:spTree>
    <p:extLst>
      <p:ext uri="{BB962C8B-B14F-4D97-AF65-F5344CB8AC3E}">
        <p14:creationId xmlns:p14="http://schemas.microsoft.com/office/powerpoint/2010/main" val="20291094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900" decel="100000" fill="hold"/>
                                        <p:tgtEl>
                                          <p:spTgt spid="2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30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900" decel="100000" fill="hold"/>
                                        <p:tgtEl>
                                          <p:spTgt spid="2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60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900" decel="100000" fill="hold"/>
                                        <p:tgtEl>
                                          <p:spTgt spid="2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8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900" decel="100000" fill="hold"/>
                                        <p:tgtEl>
                                          <p:spTgt spid="29"/>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par>
                          <p:cTn id="42" fill="hold">
                            <p:stCondLst>
                              <p:cond delay="1500"/>
                            </p:stCondLst>
                            <p:childTnLst>
                              <p:par>
                                <p:cTn id="43" presetID="10" presetClass="entr" presetSubtype="0"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ounded Rectangle 39"/>
          <p:cNvSpPr/>
          <p:nvPr/>
        </p:nvSpPr>
        <p:spPr>
          <a:xfrm>
            <a:off x="-278675" y="521066"/>
            <a:ext cx="4293325" cy="1881043"/>
          </a:xfrm>
          <a:prstGeom prst="round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574383" y="521066"/>
            <a:ext cx="1670650" cy="646331"/>
          </a:xfrm>
          <a:prstGeom prst="rect">
            <a:avLst/>
          </a:prstGeom>
          <a:noFill/>
        </p:spPr>
        <p:txBody>
          <a:bodyPr wrap="none" rtlCol="0">
            <a:spAutoFit/>
          </a:bodyPr>
          <a:lstStyle/>
          <a:p>
            <a:r>
              <a:rPr lang="es-PE" sz="3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Diseño</a:t>
            </a:r>
            <a:endParaRPr lang="es-PE" sz="40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5" name="TextBox 4"/>
          <p:cNvSpPr txBox="1"/>
          <p:nvPr/>
        </p:nvSpPr>
        <p:spPr>
          <a:xfrm>
            <a:off x="553120" y="864850"/>
            <a:ext cx="3093924" cy="931024"/>
          </a:xfrm>
          <a:prstGeom prst="rect">
            <a:avLst/>
          </a:prstGeom>
          <a:noFill/>
        </p:spPr>
        <p:txBody>
          <a:bodyPr wrap="none" rtlCol="0">
            <a:spAutoFit/>
          </a:bodyPr>
          <a:lstStyle/>
          <a:p>
            <a:r>
              <a:rPr lang="en-US" sz="55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Power BI</a:t>
            </a:r>
          </a:p>
        </p:txBody>
      </p:sp>
      <p:sp>
        <p:nvSpPr>
          <p:cNvPr id="6" name="TextBox 5"/>
          <p:cNvSpPr txBox="1"/>
          <p:nvPr/>
        </p:nvSpPr>
        <p:spPr>
          <a:xfrm>
            <a:off x="553120" y="1478779"/>
            <a:ext cx="3187668" cy="923330"/>
          </a:xfrm>
          <a:prstGeom prst="rect">
            <a:avLst/>
          </a:prstGeom>
          <a:noFill/>
        </p:spPr>
        <p:txBody>
          <a:bodyPr wrap="none" rtlCol="0">
            <a:spAutoFit/>
          </a:bodyPr>
          <a:lstStyle/>
          <a:p>
            <a:r>
              <a:rPr lang="en-US" sz="5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REPORTS</a:t>
            </a:r>
            <a:endParaRPr lang="en-US" sz="6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33" name="Group 32"/>
          <p:cNvGrpSpPr/>
          <p:nvPr/>
        </p:nvGrpSpPr>
        <p:grpSpPr>
          <a:xfrm>
            <a:off x="4348716" y="680483"/>
            <a:ext cx="7262038" cy="5369442"/>
            <a:chOff x="4348716" y="680483"/>
            <a:chExt cx="7262038" cy="5369442"/>
          </a:xfrm>
        </p:grpSpPr>
        <p:grpSp>
          <p:nvGrpSpPr>
            <p:cNvPr id="32" name="Group 31"/>
            <p:cNvGrpSpPr/>
            <p:nvPr/>
          </p:nvGrpSpPr>
          <p:grpSpPr>
            <a:xfrm>
              <a:off x="4348716" y="680483"/>
              <a:ext cx="7262038" cy="5369442"/>
              <a:chOff x="4348716" y="680483"/>
              <a:chExt cx="7262038" cy="5369442"/>
            </a:xfrm>
          </p:grpSpPr>
          <p:sp>
            <p:nvSpPr>
              <p:cNvPr id="8" name="Rounded Rectangle 7"/>
              <p:cNvSpPr/>
              <p:nvPr/>
            </p:nvSpPr>
            <p:spPr>
              <a:xfrm>
                <a:off x="4348716" y="680483"/>
                <a:ext cx="7262038" cy="5369442"/>
              </a:xfrm>
              <a:prstGeom prst="roundRect">
                <a:avLst>
                  <a:gd name="adj" fmla="val 617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4846138" y="1483265"/>
                <a:ext cx="1565296" cy="1169551"/>
              </a:xfrm>
              <a:prstGeom prst="rect">
                <a:avLst/>
              </a:prstGeom>
              <a:noFill/>
            </p:spPr>
            <p:txBody>
              <a:bodyPr wrap="square" rtlCol="0">
                <a:spAutoFit/>
              </a:bodyPr>
              <a:lstStyle/>
              <a:p>
                <a:pPr algn="just"/>
                <a:r>
                  <a:rPr lang="la-Latn" sz="700" dirty="0">
                    <a:solidFill>
                      <a:schemeClr val="tx1">
                        <a:alpha val="21000"/>
                      </a:schemeClr>
                    </a:solidFill>
                    <a:effectLst/>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a:t>
                </a:r>
                <a:endParaRPr lang="la-Latn" sz="700" dirty="0">
                  <a:solidFill>
                    <a:schemeClr val="tx1">
                      <a:alpha val="21000"/>
                    </a:schemeClr>
                  </a:solidFill>
                </a:endParaRPr>
              </a:p>
            </p:txBody>
          </p:sp>
          <p:sp>
            <p:nvSpPr>
              <p:cNvPr id="11" name="TextBox 10"/>
              <p:cNvSpPr txBox="1"/>
              <p:nvPr/>
            </p:nvSpPr>
            <p:spPr>
              <a:xfrm>
                <a:off x="6326753" y="1153654"/>
                <a:ext cx="1565296" cy="1492716"/>
              </a:xfrm>
              <a:prstGeom prst="rect">
                <a:avLst/>
              </a:prstGeom>
              <a:noFill/>
            </p:spPr>
            <p:txBody>
              <a:bodyPr wrap="square" rtlCol="0">
                <a:spAutoFit/>
              </a:bodyPr>
              <a:lstStyle/>
              <a:p>
                <a:pPr algn="just"/>
                <a:r>
                  <a:rPr lang="la-Latn" sz="700" dirty="0">
                    <a:solidFill>
                      <a:schemeClr val="tx1">
                        <a:alpha val="21000"/>
                      </a:schemeClr>
                    </a:solidFill>
                    <a:effectLst/>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la-Latn" sz="700" dirty="0">
                  <a:solidFill>
                    <a:schemeClr val="tx1">
                      <a:alpha val="21000"/>
                    </a:schemeClr>
                  </a:solidFill>
                </a:endParaRPr>
              </a:p>
            </p:txBody>
          </p:sp>
          <p:sp>
            <p:nvSpPr>
              <p:cNvPr id="12" name="TextBox 11"/>
              <p:cNvSpPr txBox="1"/>
              <p:nvPr/>
            </p:nvSpPr>
            <p:spPr>
              <a:xfrm>
                <a:off x="4841718" y="1176473"/>
                <a:ext cx="1565296" cy="307777"/>
              </a:xfrm>
              <a:prstGeom prst="rect">
                <a:avLst/>
              </a:prstGeom>
              <a:noFill/>
            </p:spPr>
            <p:txBody>
              <a:bodyPr wrap="square" rtlCol="0">
                <a:spAutoFit/>
              </a:bodyPr>
              <a:lstStyle/>
              <a:p>
                <a:pPr algn="just"/>
                <a:r>
                  <a:rPr lang="la-Latn" sz="700" b="1" dirty="0">
                    <a:solidFill>
                      <a:schemeClr val="tx1">
                        <a:alpha val="38000"/>
                      </a:schemeClr>
                    </a:solidFill>
                    <a:effectLst/>
                  </a:rPr>
                  <a:t>LOREM IPSUM DOLOR SIT AMET CONSECTETUR ADIPISCING</a:t>
                </a:r>
                <a:endParaRPr lang="la-Latn" sz="700" b="1" dirty="0">
                  <a:solidFill>
                    <a:schemeClr val="tx1">
                      <a:alpha val="38000"/>
                    </a:schemeClr>
                  </a:solidFill>
                </a:endParaRPr>
              </a:p>
            </p:txBody>
          </p:sp>
          <p:sp>
            <p:nvSpPr>
              <p:cNvPr id="13" name="TextBox 12"/>
              <p:cNvSpPr txBox="1"/>
              <p:nvPr/>
            </p:nvSpPr>
            <p:spPr>
              <a:xfrm>
                <a:off x="4841717" y="2669189"/>
                <a:ext cx="3050331" cy="200055"/>
              </a:xfrm>
              <a:prstGeom prst="rect">
                <a:avLst/>
              </a:prstGeom>
              <a:noFill/>
            </p:spPr>
            <p:txBody>
              <a:bodyPr wrap="square" rtlCol="0">
                <a:spAutoFit/>
              </a:bodyPr>
              <a:lstStyle/>
              <a:p>
                <a:pPr algn="just"/>
                <a:r>
                  <a:rPr lang="la-Latn" sz="700" dirty="0">
                    <a:solidFill>
                      <a:schemeClr val="tx1">
                        <a:alpha val="74000"/>
                      </a:schemeClr>
                    </a:solidFill>
                    <a:effectLst/>
                  </a:rPr>
                  <a:t>Lorem ipsum dolor sit amet, consectetur adipiscing elit, sed do eiusmod</a:t>
                </a:r>
                <a:endParaRPr lang="la-Latn" sz="700" dirty="0">
                  <a:solidFill>
                    <a:schemeClr val="tx1">
                      <a:alpha val="74000"/>
                    </a:schemeClr>
                  </a:solidFill>
                </a:endParaRPr>
              </a:p>
            </p:txBody>
          </p:sp>
          <p:graphicFrame>
            <p:nvGraphicFramePr>
              <p:cNvPr id="16" name="Chart 15"/>
              <p:cNvGraphicFramePr/>
              <p:nvPr>
                <p:extLst>
                  <p:ext uri="{D42A27DB-BD31-4B8C-83A1-F6EECF244321}">
                    <p14:modId xmlns:p14="http://schemas.microsoft.com/office/powerpoint/2010/main" val="617733262"/>
                  </p:ext>
                </p:extLst>
              </p:nvPr>
            </p:nvGraphicFramePr>
            <p:xfrm>
              <a:off x="4841716" y="2769216"/>
              <a:ext cx="3050331" cy="2047882"/>
            </p:xfrm>
            <a:graphic>
              <a:graphicData uri="http://schemas.openxmlformats.org/drawingml/2006/chart">
                <c:chart xmlns:c="http://schemas.openxmlformats.org/drawingml/2006/chart" xmlns:r="http://schemas.openxmlformats.org/officeDocument/2006/relationships" r:id="rId2"/>
              </a:graphicData>
            </a:graphic>
          </p:graphicFrame>
          <p:sp>
            <p:nvSpPr>
              <p:cNvPr id="17" name="TextBox 16"/>
              <p:cNvSpPr txBox="1"/>
              <p:nvPr/>
            </p:nvSpPr>
            <p:spPr>
              <a:xfrm>
                <a:off x="4841717" y="4784778"/>
                <a:ext cx="3050329" cy="738664"/>
              </a:xfrm>
              <a:prstGeom prst="rect">
                <a:avLst/>
              </a:prstGeom>
              <a:noFill/>
            </p:spPr>
            <p:txBody>
              <a:bodyPr wrap="square" rtlCol="0">
                <a:spAutoFit/>
              </a:bodyPr>
              <a:lstStyle/>
              <a:p>
                <a:pPr algn="just"/>
                <a:r>
                  <a:rPr lang="la-Latn" sz="700" dirty="0">
                    <a:solidFill>
                      <a:schemeClr val="tx1">
                        <a:alpha val="21000"/>
                      </a:schemeClr>
                    </a:solidFill>
                    <a:effectLst/>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la-Latn" sz="700" dirty="0">
                  <a:solidFill>
                    <a:schemeClr val="tx1">
                      <a:alpha val="21000"/>
                    </a:schemeClr>
                  </a:solidFill>
                </a:endParaRPr>
              </a:p>
            </p:txBody>
          </p:sp>
          <p:graphicFrame>
            <p:nvGraphicFramePr>
              <p:cNvPr id="21" name="Chart 20"/>
              <p:cNvGraphicFramePr/>
              <p:nvPr>
                <p:extLst>
                  <p:ext uri="{D42A27DB-BD31-4B8C-83A1-F6EECF244321}">
                    <p14:modId xmlns:p14="http://schemas.microsoft.com/office/powerpoint/2010/main" val="1397569433"/>
                  </p:ext>
                </p:extLst>
              </p:nvPr>
            </p:nvGraphicFramePr>
            <p:xfrm>
              <a:off x="7896467" y="1076445"/>
              <a:ext cx="3525284" cy="2475505"/>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22"/>
              <p:cNvSpPr txBox="1"/>
              <p:nvPr/>
            </p:nvSpPr>
            <p:spPr>
              <a:xfrm>
                <a:off x="9711269" y="3551950"/>
                <a:ext cx="1565296" cy="1169551"/>
              </a:xfrm>
              <a:prstGeom prst="rect">
                <a:avLst/>
              </a:prstGeom>
              <a:noFill/>
            </p:spPr>
            <p:txBody>
              <a:bodyPr wrap="square" rtlCol="0">
                <a:spAutoFit/>
              </a:bodyPr>
              <a:lstStyle/>
              <a:p>
                <a:pPr algn="just"/>
                <a:r>
                  <a:rPr lang="la-Latn" sz="700" dirty="0">
                    <a:solidFill>
                      <a:schemeClr val="tx1">
                        <a:alpha val="21000"/>
                      </a:schemeClr>
                    </a:solidFill>
                    <a:effectLst/>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cillfugiat nulla pariatur. Excepteur sint</a:t>
                </a:r>
                <a:endParaRPr lang="la-Latn" sz="700" dirty="0">
                  <a:solidFill>
                    <a:schemeClr val="tx1">
                      <a:alpha val="21000"/>
                    </a:schemeClr>
                  </a:solidFill>
                </a:endParaRPr>
              </a:p>
            </p:txBody>
          </p:sp>
          <p:sp>
            <p:nvSpPr>
              <p:cNvPr id="25" name="TextBox 24"/>
              <p:cNvSpPr txBox="1"/>
              <p:nvPr/>
            </p:nvSpPr>
            <p:spPr>
              <a:xfrm>
                <a:off x="8226234" y="3551950"/>
                <a:ext cx="1565296" cy="1169551"/>
              </a:xfrm>
              <a:prstGeom prst="rect">
                <a:avLst/>
              </a:prstGeom>
              <a:noFill/>
            </p:spPr>
            <p:txBody>
              <a:bodyPr wrap="square" rtlCol="0">
                <a:spAutoFit/>
              </a:bodyPr>
              <a:lstStyle/>
              <a:p>
                <a:pPr algn="just"/>
                <a:r>
                  <a:rPr lang="la-Latn" sz="700" dirty="0">
                    <a:solidFill>
                      <a:schemeClr val="tx1">
                        <a:alpha val="21000"/>
                      </a:schemeClr>
                    </a:solidFill>
                    <a:effectLst/>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endParaRPr lang="la-Latn" sz="700" dirty="0">
                  <a:solidFill>
                    <a:schemeClr val="tx1">
                      <a:alpha val="21000"/>
                    </a:schemeClr>
                  </a:solidFill>
                </a:endParaRPr>
              </a:p>
            </p:txBody>
          </p:sp>
          <p:cxnSp>
            <p:nvCxnSpPr>
              <p:cNvPr id="30" name="Straight Connector 29"/>
              <p:cNvCxnSpPr/>
              <p:nvPr/>
            </p:nvCxnSpPr>
            <p:spPr>
              <a:xfrm>
                <a:off x="8304028" y="4817098"/>
                <a:ext cx="2881423" cy="0"/>
              </a:xfrm>
              <a:prstGeom prst="line">
                <a:avLst/>
              </a:prstGeom>
              <a:ln>
                <a:solidFill>
                  <a:schemeClr val="dk1">
                    <a:alpha val="13000"/>
                  </a:schemeClr>
                </a:solidFill>
              </a:ln>
            </p:spPr>
            <p:style>
              <a:lnRef idx="1">
                <a:schemeClr val="dk1"/>
              </a:lnRef>
              <a:fillRef idx="0">
                <a:schemeClr val="dk1"/>
              </a:fillRef>
              <a:effectRef idx="0">
                <a:schemeClr val="dk1"/>
              </a:effectRef>
              <a:fontRef idx="minor">
                <a:schemeClr val="tx1"/>
              </a:fontRef>
            </p:style>
          </p:cxnSp>
          <p:sp>
            <p:nvSpPr>
              <p:cNvPr id="31" name="TextBox 30"/>
              <p:cNvSpPr txBox="1"/>
              <p:nvPr/>
            </p:nvSpPr>
            <p:spPr>
              <a:xfrm>
                <a:off x="8226236" y="4896858"/>
                <a:ext cx="3050329" cy="523220"/>
              </a:xfrm>
              <a:prstGeom prst="rect">
                <a:avLst/>
              </a:prstGeom>
              <a:noFill/>
            </p:spPr>
            <p:txBody>
              <a:bodyPr wrap="square" rtlCol="0">
                <a:spAutoFit/>
              </a:bodyPr>
              <a:lstStyle/>
              <a:p>
                <a:pPr algn="just"/>
                <a:r>
                  <a:rPr lang="la-Latn" sz="700" dirty="0">
                    <a:solidFill>
                      <a:schemeClr val="tx1">
                        <a:alpha val="21000"/>
                      </a:schemeClr>
                    </a:solidFill>
                    <a:effectLst/>
                  </a:rPr>
                  <a:t>Lorem ipsum dolor sit amet, consectetur adipiscing elit, sed do eiusmod tempor incididunt ut labore et dolore magna aliqua. Ut enim ad minim veniam, quis nostrud exercitation ullamco laboris nisi ut aliquip ex ea commodo consequat. Duis</a:t>
                </a:r>
                <a:endParaRPr lang="la-Latn" sz="700" dirty="0">
                  <a:solidFill>
                    <a:schemeClr val="tx1">
                      <a:alpha val="21000"/>
                    </a:schemeClr>
                  </a:solidFill>
                </a:endParaRPr>
              </a:p>
            </p:txBody>
          </p:sp>
        </p:grpSp>
        <p:sp>
          <p:nvSpPr>
            <p:cNvPr id="18" name="TextBox 17"/>
            <p:cNvSpPr txBox="1"/>
            <p:nvPr/>
          </p:nvSpPr>
          <p:spPr>
            <a:xfrm>
              <a:off x="8226236" y="1076445"/>
              <a:ext cx="3050331" cy="200055"/>
            </a:xfrm>
            <a:prstGeom prst="rect">
              <a:avLst/>
            </a:prstGeom>
            <a:noFill/>
          </p:spPr>
          <p:txBody>
            <a:bodyPr wrap="square" rtlCol="0">
              <a:spAutoFit/>
            </a:bodyPr>
            <a:lstStyle/>
            <a:p>
              <a:pPr algn="just"/>
              <a:r>
                <a:rPr lang="la-Latn" sz="700" dirty="0">
                  <a:solidFill>
                    <a:schemeClr val="tx1">
                      <a:alpha val="74000"/>
                    </a:schemeClr>
                  </a:solidFill>
                  <a:effectLst/>
                </a:rPr>
                <a:t>Lorem ipsum dolor sit amet, consectetur adipiscing elit, sed do eiusmod</a:t>
              </a:r>
              <a:endParaRPr lang="la-Latn" sz="700" dirty="0">
                <a:solidFill>
                  <a:schemeClr val="tx1">
                    <a:alpha val="74000"/>
                  </a:schemeClr>
                </a:solidFill>
              </a:endParaRPr>
            </a:p>
          </p:txBody>
        </p:sp>
      </p:grpSp>
      <p:sp>
        <p:nvSpPr>
          <p:cNvPr id="34" name="TextBox 33"/>
          <p:cNvSpPr txBox="1"/>
          <p:nvPr/>
        </p:nvSpPr>
        <p:spPr>
          <a:xfrm>
            <a:off x="1722426" y="2794343"/>
            <a:ext cx="2646237" cy="1323439"/>
          </a:xfrm>
          <a:prstGeom prst="rect">
            <a:avLst/>
          </a:prstGeom>
          <a:noFill/>
        </p:spPr>
        <p:txBody>
          <a:bodyPr wrap="none" rtlCol="0">
            <a:spAutoFit/>
          </a:bodyPr>
          <a:lstStyle/>
          <a:p>
            <a:r>
              <a:rPr lang="en-US" sz="8000" b="1" dirty="0">
                <a:latin typeface="Leelawadee UI" panose="020B0502040204020203" pitchFamily="34" charset="-34"/>
                <a:ea typeface="Ebrima" panose="02000000000000000000" pitchFamily="2" charset="0"/>
                <a:cs typeface="Leelawadee UI" panose="020B0502040204020203" pitchFamily="34" charset="-34"/>
              </a:rPr>
              <a:t>TEXT</a:t>
            </a:r>
            <a:endParaRPr lang="en-US" sz="8800" b="1" dirty="0">
              <a:latin typeface="Leelawadee UI" panose="020B0502040204020203" pitchFamily="34" charset="-34"/>
              <a:ea typeface="Ebrima" panose="02000000000000000000" pitchFamily="2" charset="0"/>
              <a:cs typeface="Leelawadee UI" panose="020B0502040204020203" pitchFamily="34" charset="-34"/>
            </a:endParaRPr>
          </a:p>
        </p:txBody>
      </p:sp>
      <p:sp>
        <p:nvSpPr>
          <p:cNvPr id="35" name="TextBox 34"/>
          <p:cNvSpPr txBox="1"/>
          <p:nvPr/>
        </p:nvSpPr>
        <p:spPr>
          <a:xfrm>
            <a:off x="2386089" y="4251693"/>
            <a:ext cx="1974002" cy="646331"/>
          </a:xfrm>
          <a:prstGeom prst="rect">
            <a:avLst/>
          </a:prstGeom>
          <a:noFill/>
        </p:spPr>
        <p:txBody>
          <a:bodyPr wrap="none" rtlCol="0">
            <a:spAutoFit/>
          </a:bodyPr>
          <a:lstStyle/>
          <a:p>
            <a:r>
              <a:rPr lang="en-US" sz="3600" b="1" dirty="0">
                <a:solidFill>
                  <a:schemeClr val="tx1">
                    <a:alpha val="63000"/>
                  </a:schemeClr>
                </a:solidFill>
                <a:latin typeface="Leelawadee UI" panose="020B0502040204020203" pitchFamily="34" charset="-34"/>
                <a:ea typeface="Ebrima" panose="02000000000000000000" pitchFamily="2" charset="0"/>
                <a:cs typeface="Leelawadee UI" panose="020B0502040204020203" pitchFamily="34" charset="-34"/>
              </a:rPr>
              <a:t>CHARTS</a:t>
            </a:r>
            <a:endParaRPr lang="en-US" sz="4000" b="1" dirty="0">
              <a:solidFill>
                <a:schemeClr val="tx1">
                  <a:alpha val="63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6" name="TextBox 35"/>
          <p:cNvSpPr txBox="1"/>
          <p:nvPr/>
        </p:nvSpPr>
        <p:spPr>
          <a:xfrm>
            <a:off x="3196242" y="5357368"/>
            <a:ext cx="1153586" cy="400110"/>
          </a:xfrm>
          <a:prstGeom prst="rect">
            <a:avLst/>
          </a:prstGeom>
          <a:noFill/>
        </p:spPr>
        <p:txBody>
          <a:bodyPr wrap="none" rtlCol="0">
            <a:spAutoFit/>
          </a:bodyPr>
          <a:lstStyle/>
          <a:p>
            <a:r>
              <a:rPr lang="en-US" sz="2000" b="1" dirty="0">
                <a:solidFill>
                  <a:schemeClr val="tx1">
                    <a:alpha val="21000"/>
                  </a:schemeClr>
                </a:solidFill>
                <a:latin typeface="Leelawadee UI" panose="020B0502040204020203" pitchFamily="34" charset="-34"/>
                <a:ea typeface="Ebrima" panose="02000000000000000000" pitchFamily="2" charset="0"/>
                <a:cs typeface="Leelawadee UI" panose="020B0502040204020203" pitchFamily="34" charset="-34"/>
              </a:rPr>
              <a:t>IMAGES</a:t>
            </a:r>
            <a:endParaRPr lang="en-US" sz="2400" b="1" dirty="0">
              <a:solidFill>
                <a:schemeClr val="tx1">
                  <a:alpha val="2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7" name="TextBox 36"/>
          <p:cNvSpPr txBox="1"/>
          <p:nvPr/>
        </p:nvSpPr>
        <p:spPr>
          <a:xfrm>
            <a:off x="3373090" y="5615827"/>
            <a:ext cx="957313" cy="338554"/>
          </a:xfrm>
          <a:prstGeom prst="rect">
            <a:avLst/>
          </a:prstGeom>
          <a:noFill/>
        </p:spPr>
        <p:txBody>
          <a:bodyPr wrap="none" rtlCol="0">
            <a:spAutoFit/>
          </a:bodyPr>
          <a:lstStyle/>
          <a:p>
            <a:r>
              <a:rPr lang="en-US" sz="1600" b="1" dirty="0">
                <a:solidFill>
                  <a:schemeClr val="tx1">
                    <a:alpha val="19000"/>
                  </a:schemeClr>
                </a:solidFill>
                <a:latin typeface="Leelawadee UI" panose="020B0502040204020203" pitchFamily="34" charset="-34"/>
                <a:ea typeface="Ebrima" panose="02000000000000000000" pitchFamily="2" charset="0"/>
                <a:cs typeface="Leelawadee UI" panose="020B0502040204020203" pitchFamily="34" charset="-34"/>
              </a:rPr>
              <a:t>SLICERS</a:t>
            </a:r>
            <a:endParaRPr lang="en-US" b="1" dirty="0">
              <a:solidFill>
                <a:schemeClr val="tx1">
                  <a:alpha val="19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8" name="TextBox 37"/>
          <p:cNvSpPr txBox="1"/>
          <p:nvPr/>
        </p:nvSpPr>
        <p:spPr>
          <a:xfrm>
            <a:off x="2985842" y="4690170"/>
            <a:ext cx="1362874" cy="523220"/>
          </a:xfrm>
          <a:prstGeom prst="rect">
            <a:avLst/>
          </a:prstGeom>
          <a:noFill/>
        </p:spPr>
        <p:txBody>
          <a:bodyPr wrap="none" rtlCol="0">
            <a:spAutoFit/>
          </a:bodyPr>
          <a:lstStyle/>
          <a:p>
            <a:r>
              <a:rPr lang="en-US" sz="2800" b="1" dirty="0">
                <a:solidFill>
                  <a:schemeClr val="tx1">
                    <a:alpha val="51000"/>
                  </a:schemeClr>
                </a:solidFill>
                <a:latin typeface="Leelawadee UI" panose="020B0502040204020203" pitchFamily="34" charset="-34"/>
                <a:ea typeface="Ebrima" panose="02000000000000000000" pitchFamily="2" charset="0"/>
                <a:cs typeface="Leelawadee UI" panose="020B0502040204020203" pitchFamily="34" charset="-34"/>
              </a:rPr>
              <a:t>CARDS</a:t>
            </a:r>
            <a:endParaRPr lang="en-US" sz="3200" b="1" dirty="0">
              <a:solidFill>
                <a:schemeClr val="tx1">
                  <a:alpha val="5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9" name="TextBox 38"/>
          <p:cNvSpPr txBox="1"/>
          <p:nvPr/>
        </p:nvSpPr>
        <p:spPr>
          <a:xfrm>
            <a:off x="2408906" y="3751914"/>
            <a:ext cx="1961819" cy="707886"/>
          </a:xfrm>
          <a:prstGeom prst="rect">
            <a:avLst/>
          </a:prstGeom>
          <a:noFill/>
        </p:spPr>
        <p:txBody>
          <a:bodyPr wrap="none" rtlCol="0">
            <a:spAutoFit/>
          </a:bodyPr>
          <a:lstStyle/>
          <a:p>
            <a:r>
              <a:rPr lang="en-US" sz="4000" b="1" dirty="0">
                <a:solidFill>
                  <a:schemeClr val="tx1">
                    <a:alpha val="76000"/>
                  </a:schemeClr>
                </a:solidFill>
                <a:latin typeface="Leelawadee UI" panose="020B0502040204020203" pitchFamily="34" charset="-34"/>
                <a:ea typeface="Ebrima" panose="02000000000000000000" pitchFamily="2" charset="0"/>
                <a:cs typeface="Leelawadee UI" panose="020B0502040204020203" pitchFamily="34" charset="-34"/>
              </a:rPr>
              <a:t>TABLES</a:t>
            </a:r>
            <a:endParaRPr lang="en-US" sz="4400" b="1" dirty="0">
              <a:solidFill>
                <a:schemeClr val="tx1">
                  <a:alpha val="76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41" name="TextBox 40"/>
          <p:cNvSpPr txBox="1"/>
          <p:nvPr/>
        </p:nvSpPr>
        <p:spPr>
          <a:xfrm>
            <a:off x="2341804" y="5042002"/>
            <a:ext cx="2016065" cy="461665"/>
          </a:xfrm>
          <a:prstGeom prst="rect">
            <a:avLst/>
          </a:prstGeom>
          <a:noFill/>
        </p:spPr>
        <p:txBody>
          <a:bodyPr wrap="none" rtlCol="0">
            <a:spAutoFit/>
          </a:bodyPr>
          <a:lstStyle/>
          <a:p>
            <a:r>
              <a:rPr lang="en-US" sz="2400" b="1" dirty="0">
                <a:solidFill>
                  <a:schemeClr val="tx1">
                    <a:alpha val="34000"/>
                  </a:schemeClr>
                </a:solidFill>
                <a:latin typeface="Leelawadee UI" panose="020B0502040204020203" pitchFamily="34" charset="-34"/>
                <a:ea typeface="Ebrima" panose="02000000000000000000" pitchFamily="2" charset="0"/>
                <a:cs typeface="Leelawadee UI" panose="020B0502040204020203" pitchFamily="34" charset="-34"/>
              </a:rPr>
              <a:t>INDICATORS</a:t>
            </a:r>
            <a:endParaRPr lang="en-US" sz="2800" b="1" dirty="0">
              <a:solidFill>
                <a:schemeClr val="tx1">
                  <a:alpha val="34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Tree>
    <p:extLst>
      <p:ext uri="{BB962C8B-B14F-4D97-AF65-F5344CB8AC3E}">
        <p14:creationId xmlns:p14="http://schemas.microsoft.com/office/powerpoint/2010/main" val="168789005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Rounded Rectangle 94"/>
          <p:cNvSpPr/>
          <p:nvPr/>
        </p:nvSpPr>
        <p:spPr>
          <a:xfrm>
            <a:off x="-278675" y="521066"/>
            <a:ext cx="4293325" cy="1881043"/>
          </a:xfrm>
          <a:prstGeom prst="round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4348716" y="680483"/>
            <a:ext cx="7262038" cy="5369442"/>
          </a:xfrm>
          <a:prstGeom prst="roundRect">
            <a:avLst>
              <a:gd name="adj" fmla="val 617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ounded Rectangle 79"/>
          <p:cNvSpPr/>
          <p:nvPr/>
        </p:nvSpPr>
        <p:spPr>
          <a:xfrm>
            <a:off x="4537710" y="4318065"/>
            <a:ext cx="6853970" cy="1359701"/>
          </a:xfrm>
          <a:prstGeom prst="roundRect">
            <a:avLst>
              <a:gd name="adj" fmla="val 14569"/>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p:cNvSpPr/>
          <p:nvPr/>
        </p:nvSpPr>
        <p:spPr>
          <a:xfrm>
            <a:off x="6671049" y="1050628"/>
            <a:ext cx="2602170" cy="1813506"/>
          </a:xfrm>
          <a:prstGeom prst="roundRect">
            <a:avLst>
              <a:gd name="adj" fmla="val 8023"/>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574383" y="521066"/>
            <a:ext cx="1670650" cy="646331"/>
          </a:xfrm>
          <a:prstGeom prst="rect">
            <a:avLst/>
          </a:prstGeom>
          <a:noFill/>
        </p:spPr>
        <p:txBody>
          <a:bodyPr wrap="none" rtlCol="0">
            <a:spAutoFit/>
          </a:bodyPr>
          <a:lstStyle/>
          <a:p>
            <a:r>
              <a:rPr lang="es-PE" sz="3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Diseño</a:t>
            </a:r>
            <a:endParaRPr lang="es-PE" sz="40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5" name="TextBox 4"/>
          <p:cNvSpPr txBox="1"/>
          <p:nvPr/>
        </p:nvSpPr>
        <p:spPr>
          <a:xfrm>
            <a:off x="553120" y="864850"/>
            <a:ext cx="3093924" cy="931024"/>
          </a:xfrm>
          <a:prstGeom prst="rect">
            <a:avLst/>
          </a:prstGeom>
          <a:noFill/>
        </p:spPr>
        <p:txBody>
          <a:bodyPr wrap="none" rtlCol="0">
            <a:spAutoFit/>
          </a:bodyPr>
          <a:lstStyle/>
          <a:p>
            <a:r>
              <a:rPr lang="en-US" sz="55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Power BI</a:t>
            </a:r>
          </a:p>
        </p:txBody>
      </p:sp>
      <p:sp>
        <p:nvSpPr>
          <p:cNvPr id="6" name="TextBox 5"/>
          <p:cNvSpPr txBox="1"/>
          <p:nvPr/>
        </p:nvSpPr>
        <p:spPr>
          <a:xfrm>
            <a:off x="553120" y="1478779"/>
            <a:ext cx="2901115" cy="923330"/>
          </a:xfrm>
          <a:prstGeom prst="rect">
            <a:avLst/>
          </a:prstGeom>
          <a:noFill/>
        </p:spPr>
        <p:txBody>
          <a:bodyPr wrap="none" rtlCol="0">
            <a:spAutoFit/>
          </a:bodyPr>
          <a:lstStyle/>
          <a:p>
            <a:r>
              <a:rPr lang="en-US" sz="5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GAUGES</a:t>
            </a:r>
            <a:endParaRPr lang="en-US" sz="6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4" name="TextBox 33"/>
          <p:cNvSpPr txBox="1"/>
          <p:nvPr/>
        </p:nvSpPr>
        <p:spPr>
          <a:xfrm>
            <a:off x="579021" y="2969554"/>
            <a:ext cx="3841052" cy="830997"/>
          </a:xfrm>
          <a:prstGeom prst="rect">
            <a:avLst/>
          </a:prstGeom>
          <a:noFill/>
        </p:spPr>
        <p:txBody>
          <a:bodyPr wrap="none" rtlCol="0">
            <a:spAutoFit/>
          </a:bodyPr>
          <a:lstStyle/>
          <a:p>
            <a:r>
              <a:rPr lang="en-US" sz="4800" b="1" dirty="0">
                <a:latin typeface="Leelawadee UI" panose="020B0502040204020203" pitchFamily="34" charset="-34"/>
                <a:ea typeface="Ebrima" panose="02000000000000000000" pitchFamily="2" charset="0"/>
                <a:cs typeface="Leelawadee UI" panose="020B0502040204020203" pitchFamily="34" charset="-34"/>
              </a:rPr>
              <a:t>INDICATORS</a:t>
            </a:r>
            <a:endParaRPr lang="en-US" sz="5400" b="1" dirty="0">
              <a:latin typeface="Leelawadee UI" panose="020B0502040204020203" pitchFamily="34" charset="-34"/>
              <a:ea typeface="Ebrima" panose="02000000000000000000" pitchFamily="2" charset="0"/>
              <a:cs typeface="Leelawadee UI" panose="020B0502040204020203" pitchFamily="34" charset="-34"/>
            </a:endParaRPr>
          </a:p>
        </p:txBody>
      </p:sp>
      <p:sp>
        <p:nvSpPr>
          <p:cNvPr id="35" name="TextBox 34"/>
          <p:cNvSpPr txBox="1"/>
          <p:nvPr/>
        </p:nvSpPr>
        <p:spPr>
          <a:xfrm>
            <a:off x="2583001" y="4581508"/>
            <a:ext cx="1774653" cy="584775"/>
          </a:xfrm>
          <a:prstGeom prst="rect">
            <a:avLst/>
          </a:prstGeom>
          <a:noFill/>
        </p:spPr>
        <p:txBody>
          <a:bodyPr wrap="none" rtlCol="0">
            <a:spAutoFit/>
          </a:bodyPr>
          <a:lstStyle/>
          <a:p>
            <a:r>
              <a:rPr lang="en-US" sz="3200" b="1" dirty="0">
                <a:solidFill>
                  <a:schemeClr val="tx1">
                    <a:alpha val="49000"/>
                  </a:schemeClr>
                </a:solidFill>
                <a:latin typeface="Leelawadee UI" panose="020B0502040204020203" pitchFamily="34" charset="-34"/>
                <a:ea typeface="Ebrima" panose="02000000000000000000" pitchFamily="2" charset="0"/>
                <a:cs typeface="Leelawadee UI" panose="020B0502040204020203" pitchFamily="34" charset="-34"/>
              </a:rPr>
              <a:t>CHARTS</a:t>
            </a:r>
            <a:endParaRPr lang="en-US" sz="3600" b="1" dirty="0">
              <a:solidFill>
                <a:schemeClr val="tx1">
                  <a:alpha val="49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6" name="TextBox 35"/>
          <p:cNvSpPr txBox="1"/>
          <p:nvPr/>
        </p:nvSpPr>
        <p:spPr>
          <a:xfrm>
            <a:off x="3364639" y="5372470"/>
            <a:ext cx="960135" cy="338554"/>
          </a:xfrm>
          <a:prstGeom prst="rect">
            <a:avLst/>
          </a:prstGeom>
          <a:noFill/>
        </p:spPr>
        <p:txBody>
          <a:bodyPr wrap="none" rtlCol="0">
            <a:spAutoFit/>
          </a:bodyPr>
          <a:lstStyle/>
          <a:p>
            <a:r>
              <a:rPr lang="en-US" sz="1600" b="1" dirty="0">
                <a:solidFill>
                  <a:schemeClr val="tx1">
                    <a:alpha val="25000"/>
                  </a:schemeClr>
                </a:solidFill>
                <a:latin typeface="Leelawadee UI" panose="020B0502040204020203" pitchFamily="34" charset="-34"/>
                <a:ea typeface="Ebrima" panose="02000000000000000000" pitchFamily="2" charset="0"/>
                <a:cs typeface="Leelawadee UI" panose="020B0502040204020203" pitchFamily="34" charset="-34"/>
              </a:rPr>
              <a:t>IMAGES</a:t>
            </a:r>
            <a:endParaRPr lang="en-US" b="1" dirty="0">
              <a:solidFill>
                <a:schemeClr val="tx1">
                  <a:alpha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7" name="TextBox 36"/>
          <p:cNvSpPr txBox="1"/>
          <p:nvPr/>
        </p:nvSpPr>
        <p:spPr>
          <a:xfrm>
            <a:off x="3709820" y="5609434"/>
            <a:ext cx="616644" cy="307777"/>
          </a:xfrm>
          <a:prstGeom prst="rect">
            <a:avLst/>
          </a:prstGeom>
          <a:noFill/>
        </p:spPr>
        <p:txBody>
          <a:bodyPr wrap="none" rtlCol="0">
            <a:spAutoFit/>
          </a:bodyPr>
          <a:lstStyle/>
          <a:p>
            <a:r>
              <a:rPr lang="en-US" sz="1400" b="1" dirty="0">
                <a:solidFill>
                  <a:schemeClr val="tx1">
                    <a:alpha val="14000"/>
                  </a:schemeClr>
                </a:solidFill>
                <a:latin typeface="Leelawadee UI" panose="020B0502040204020203" pitchFamily="34" charset="-34"/>
                <a:ea typeface="Ebrima" panose="02000000000000000000" pitchFamily="2" charset="0"/>
                <a:cs typeface="Leelawadee UI" panose="020B0502040204020203" pitchFamily="34" charset="-34"/>
              </a:rPr>
              <a:t>TEXT</a:t>
            </a:r>
            <a:endParaRPr lang="en-US" sz="1600" b="1" dirty="0">
              <a:solidFill>
                <a:schemeClr val="tx1">
                  <a:alpha val="14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8" name="TextBox 37"/>
          <p:cNvSpPr txBox="1"/>
          <p:nvPr/>
        </p:nvSpPr>
        <p:spPr>
          <a:xfrm>
            <a:off x="2343875" y="4031730"/>
            <a:ext cx="2036135" cy="769441"/>
          </a:xfrm>
          <a:prstGeom prst="rect">
            <a:avLst/>
          </a:prstGeom>
          <a:noFill/>
        </p:spPr>
        <p:txBody>
          <a:bodyPr wrap="none" rtlCol="0">
            <a:spAutoFit/>
          </a:bodyPr>
          <a:lstStyle/>
          <a:p>
            <a:r>
              <a:rPr lang="en-US" sz="44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rPr>
              <a:t>CARDS</a:t>
            </a:r>
            <a:endParaRPr lang="en-US" sz="48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113" name="Group 112"/>
          <p:cNvGrpSpPr/>
          <p:nvPr/>
        </p:nvGrpSpPr>
        <p:grpSpPr>
          <a:xfrm>
            <a:off x="7025539" y="1033489"/>
            <a:ext cx="1919766" cy="2406305"/>
            <a:chOff x="7025539" y="1033489"/>
            <a:chExt cx="1919766" cy="2406305"/>
          </a:xfrm>
        </p:grpSpPr>
        <p:grpSp>
          <p:nvGrpSpPr>
            <p:cNvPr id="110" name="Group 109"/>
            <p:cNvGrpSpPr/>
            <p:nvPr/>
          </p:nvGrpSpPr>
          <p:grpSpPr>
            <a:xfrm>
              <a:off x="7025539" y="1033489"/>
              <a:ext cx="1919766" cy="2406305"/>
              <a:chOff x="7025539" y="1033489"/>
              <a:chExt cx="1919766" cy="2406305"/>
            </a:xfrm>
          </p:grpSpPr>
          <p:graphicFrame>
            <p:nvGraphicFramePr>
              <p:cNvPr id="14" name="Chart 13"/>
              <p:cNvGraphicFramePr/>
              <p:nvPr>
                <p:extLst>
                  <p:ext uri="{D42A27DB-BD31-4B8C-83A1-F6EECF244321}">
                    <p14:modId xmlns:p14="http://schemas.microsoft.com/office/powerpoint/2010/main" val="3439098069"/>
                  </p:ext>
                </p:extLst>
              </p:nvPr>
            </p:nvGraphicFramePr>
            <p:xfrm>
              <a:off x="7025539" y="1033489"/>
              <a:ext cx="1919766" cy="2406305"/>
            </p:xfrm>
            <a:graphic>
              <a:graphicData uri="http://schemas.openxmlformats.org/drawingml/2006/chart">
                <c:chart xmlns:c="http://schemas.openxmlformats.org/drawingml/2006/chart" xmlns:r="http://schemas.openxmlformats.org/officeDocument/2006/relationships" r:id="rId2"/>
              </a:graphicData>
            </a:graphic>
          </p:graphicFrame>
          <p:sp>
            <p:nvSpPr>
              <p:cNvPr id="39" name="TextBox 38"/>
              <p:cNvSpPr txBox="1"/>
              <p:nvPr/>
            </p:nvSpPr>
            <p:spPr>
              <a:xfrm>
                <a:off x="7197087" y="2302287"/>
                <a:ext cx="1565296" cy="276999"/>
              </a:xfrm>
              <a:prstGeom prst="rect">
                <a:avLst/>
              </a:prstGeom>
              <a:noFill/>
            </p:spPr>
            <p:txBody>
              <a:bodyPr wrap="square" rtlCol="0">
                <a:spAutoFit/>
              </a:bodyPr>
              <a:lstStyle/>
              <a:p>
                <a:pPr algn="ctr"/>
                <a:r>
                  <a:rPr lang="la-Latn" sz="1200" b="1" dirty="0">
                    <a:solidFill>
                      <a:schemeClr val="tx1">
                        <a:alpha val="19000"/>
                      </a:schemeClr>
                    </a:solidFill>
                    <a:effectLst/>
                  </a:rPr>
                  <a:t>ADIPISCING</a:t>
                </a:r>
                <a:endParaRPr lang="la-Latn" sz="1200" b="1" dirty="0">
                  <a:solidFill>
                    <a:schemeClr val="tx1">
                      <a:alpha val="19000"/>
                    </a:schemeClr>
                  </a:solidFill>
                </a:endParaRPr>
              </a:p>
            </p:txBody>
          </p:sp>
          <p:sp>
            <p:nvSpPr>
              <p:cNvPr id="100" name="TextBox 99"/>
              <p:cNvSpPr txBox="1"/>
              <p:nvPr/>
            </p:nvSpPr>
            <p:spPr>
              <a:xfrm>
                <a:off x="7366148" y="1557271"/>
                <a:ext cx="702436" cy="400110"/>
              </a:xfrm>
              <a:prstGeom prst="rect">
                <a:avLst/>
              </a:prstGeom>
              <a:noFill/>
            </p:spPr>
            <p:txBody>
              <a:bodyPr wrap="none" rtlCol="0">
                <a:spAutoFit/>
              </a:bodyPr>
              <a:lstStyle/>
              <a:p>
                <a:r>
                  <a:rPr lang="en-US" sz="2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61%</a:t>
                </a:r>
                <a:endParaRPr lang="en-US" sz="2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02" name="TextBox 101"/>
              <p:cNvSpPr txBox="1"/>
              <p:nvPr/>
            </p:nvSpPr>
            <p:spPr>
              <a:xfrm>
                <a:off x="7568911" y="2448713"/>
                <a:ext cx="910309" cy="200875"/>
              </a:xfrm>
              <a:prstGeom prst="rect">
                <a:avLst/>
              </a:prstGeom>
              <a:noFill/>
            </p:spPr>
            <p:txBody>
              <a:bodyPr wrap="square" rtlCol="0">
                <a:spAutoFit/>
              </a:bodyPr>
              <a:lstStyle/>
              <a:p>
                <a:pPr algn="just"/>
                <a:r>
                  <a:rPr lang="la-Latn" sz="700" dirty="0">
                    <a:solidFill>
                      <a:schemeClr val="tx1">
                        <a:alpha val="16000"/>
                      </a:schemeClr>
                    </a:solidFill>
                    <a:effectLst/>
                  </a:rPr>
                  <a:t>Lorem ipsum dolor</a:t>
                </a:r>
                <a:endParaRPr lang="la-Latn" sz="700" dirty="0">
                  <a:solidFill>
                    <a:schemeClr val="tx1">
                      <a:alpha val="16000"/>
                    </a:schemeClr>
                  </a:solidFill>
                </a:endParaRPr>
              </a:p>
            </p:txBody>
          </p:sp>
        </p:grpSp>
        <p:sp>
          <p:nvSpPr>
            <p:cNvPr id="19" name="Isosceles Triangle 18"/>
            <p:cNvSpPr/>
            <p:nvPr/>
          </p:nvSpPr>
          <p:spPr>
            <a:xfrm rot="802322">
              <a:off x="8061481" y="1238473"/>
              <a:ext cx="124150" cy="997330"/>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0" name="Rounded Rectangle 39"/>
          <p:cNvSpPr/>
          <p:nvPr/>
        </p:nvSpPr>
        <p:spPr>
          <a:xfrm>
            <a:off x="4541525" y="1050626"/>
            <a:ext cx="1992672" cy="860195"/>
          </a:xfrm>
          <a:prstGeom prst="roundRect">
            <a:avLst>
              <a:gd name="adj" fmla="val 17587"/>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ounded Rectangle 42"/>
          <p:cNvSpPr/>
          <p:nvPr/>
        </p:nvSpPr>
        <p:spPr>
          <a:xfrm>
            <a:off x="4556834" y="3004738"/>
            <a:ext cx="6840411" cy="1172722"/>
          </a:xfrm>
          <a:prstGeom prst="roundRect">
            <a:avLst>
              <a:gd name="adj" fmla="val 14569"/>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ounded Rectangle 43"/>
          <p:cNvSpPr/>
          <p:nvPr/>
        </p:nvSpPr>
        <p:spPr>
          <a:xfrm>
            <a:off x="9424485" y="1050628"/>
            <a:ext cx="1972760" cy="1813506"/>
          </a:xfrm>
          <a:prstGeom prst="roundRect">
            <a:avLst>
              <a:gd name="adj" fmla="val 9944"/>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6" name="Table 25"/>
          <p:cNvGraphicFramePr>
            <a:graphicFrameLocks noGrp="1"/>
          </p:cNvGraphicFramePr>
          <p:nvPr>
            <p:extLst>
              <p:ext uri="{D42A27DB-BD31-4B8C-83A1-F6EECF244321}">
                <p14:modId xmlns:p14="http://schemas.microsoft.com/office/powerpoint/2010/main" val="2876167934"/>
              </p:ext>
            </p:extLst>
          </p:nvPr>
        </p:nvGraphicFramePr>
        <p:xfrm>
          <a:off x="4944157" y="4452171"/>
          <a:ext cx="6048386" cy="1082040"/>
        </p:xfrm>
        <a:graphic>
          <a:graphicData uri="http://schemas.openxmlformats.org/drawingml/2006/table">
            <a:tbl>
              <a:tblPr firstRow="1" bandRow="1">
                <a:tableStyleId>{F5AB1C69-6EDB-4FF4-983F-18BD219EF322}</a:tableStyleId>
              </a:tblPr>
              <a:tblGrid>
                <a:gridCol w="1206958">
                  <a:extLst>
                    <a:ext uri="{9D8B030D-6E8A-4147-A177-3AD203B41FA5}">
                      <a16:colId xmlns:a16="http://schemas.microsoft.com/office/drawing/2014/main" val="1167939584"/>
                    </a:ext>
                  </a:extLst>
                </a:gridCol>
                <a:gridCol w="1210357">
                  <a:extLst>
                    <a:ext uri="{9D8B030D-6E8A-4147-A177-3AD203B41FA5}">
                      <a16:colId xmlns:a16="http://schemas.microsoft.com/office/drawing/2014/main" val="92675983"/>
                    </a:ext>
                  </a:extLst>
                </a:gridCol>
                <a:gridCol w="1210357">
                  <a:extLst>
                    <a:ext uri="{9D8B030D-6E8A-4147-A177-3AD203B41FA5}">
                      <a16:colId xmlns:a16="http://schemas.microsoft.com/office/drawing/2014/main" val="3862013556"/>
                    </a:ext>
                  </a:extLst>
                </a:gridCol>
                <a:gridCol w="1210357">
                  <a:extLst>
                    <a:ext uri="{9D8B030D-6E8A-4147-A177-3AD203B41FA5}">
                      <a16:colId xmlns:a16="http://schemas.microsoft.com/office/drawing/2014/main" val="1167184307"/>
                    </a:ext>
                  </a:extLst>
                </a:gridCol>
                <a:gridCol w="1210357">
                  <a:extLst>
                    <a:ext uri="{9D8B030D-6E8A-4147-A177-3AD203B41FA5}">
                      <a16:colId xmlns:a16="http://schemas.microsoft.com/office/drawing/2014/main" val="1907940531"/>
                    </a:ext>
                  </a:extLst>
                </a:gridCol>
              </a:tblGrid>
              <a:tr h="198406">
                <a:tc>
                  <a:txBody>
                    <a:bodyPr/>
                    <a:lstStyle/>
                    <a:p>
                      <a:pPr algn="ctr"/>
                      <a:r>
                        <a:rPr lang="en-US" sz="900" dirty="0">
                          <a:solidFill>
                            <a:schemeClr val="lt1">
                              <a:alpha val="51000"/>
                            </a:schemeClr>
                          </a:solidFill>
                        </a:rPr>
                        <a:t>Category</a:t>
                      </a:r>
                      <a:r>
                        <a:rPr lang="en-US" sz="900" baseline="0" dirty="0">
                          <a:solidFill>
                            <a:schemeClr val="lt1">
                              <a:alpha val="51000"/>
                            </a:schemeClr>
                          </a:solidFill>
                        </a:rPr>
                        <a:t> A</a:t>
                      </a:r>
                      <a:endParaRPr lang="en-US" sz="900" dirty="0">
                        <a:solidFill>
                          <a:schemeClr val="lt1">
                            <a:alpha val="51000"/>
                          </a:schemeClr>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B</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C</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D</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E</a:t>
                      </a:r>
                      <a:endParaRPr lang="en-US" sz="900" dirty="0">
                        <a:solidFill>
                          <a:schemeClr val="lt1">
                            <a:alpha val="51000"/>
                          </a:schemeClr>
                        </a:solidFill>
                      </a:endParaRPr>
                    </a:p>
                  </a:txBody>
                  <a:tcPr anchor="ctr"/>
                </a:tc>
                <a:extLst>
                  <a:ext uri="{0D108BD9-81ED-4DB2-BD59-A6C34878D82A}">
                    <a16:rowId xmlns:a16="http://schemas.microsoft.com/office/drawing/2014/main" val="830532694"/>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1087852871"/>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893488242"/>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901784435"/>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3810624778"/>
                  </a:ext>
                </a:extLst>
              </a:tr>
            </a:tbl>
          </a:graphicData>
        </a:graphic>
      </p:graphicFrame>
      <p:grpSp>
        <p:nvGrpSpPr>
          <p:cNvPr id="112" name="Group 111"/>
          <p:cNvGrpSpPr/>
          <p:nvPr/>
        </p:nvGrpSpPr>
        <p:grpSpPr>
          <a:xfrm>
            <a:off x="9709868" y="1237636"/>
            <a:ext cx="1419544" cy="1906114"/>
            <a:chOff x="9709868" y="1237636"/>
            <a:chExt cx="1419544" cy="1906114"/>
          </a:xfrm>
        </p:grpSpPr>
        <p:grpSp>
          <p:nvGrpSpPr>
            <p:cNvPr id="111" name="Group 110"/>
            <p:cNvGrpSpPr/>
            <p:nvPr/>
          </p:nvGrpSpPr>
          <p:grpSpPr>
            <a:xfrm>
              <a:off x="9709868" y="1237636"/>
              <a:ext cx="1419544" cy="1906114"/>
              <a:chOff x="9709868" y="1237636"/>
              <a:chExt cx="1419544" cy="1906114"/>
            </a:xfrm>
          </p:grpSpPr>
          <p:graphicFrame>
            <p:nvGraphicFramePr>
              <p:cNvPr id="45" name="Chart 44"/>
              <p:cNvGraphicFramePr/>
              <p:nvPr>
                <p:extLst>
                  <p:ext uri="{D42A27DB-BD31-4B8C-83A1-F6EECF244321}">
                    <p14:modId xmlns:p14="http://schemas.microsoft.com/office/powerpoint/2010/main" val="3105594203"/>
                  </p:ext>
                </p:extLst>
              </p:nvPr>
            </p:nvGraphicFramePr>
            <p:xfrm>
              <a:off x="9709868" y="1237636"/>
              <a:ext cx="1419544" cy="1906114"/>
            </p:xfrm>
            <a:graphic>
              <a:graphicData uri="http://schemas.openxmlformats.org/drawingml/2006/chart">
                <c:chart xmlns:c="http://schemas.openxmlformats.org/drawingml/2006/chart" xmlns:r="http://schemas.openxmlformats.org/officeDocument/2006/relationships" r:id="rId3"/>
              </a:graphicData>
            </a:graphic>
          </p:graphicFrame>
          <p:sp>
            <p:nvSpPr>
              <p:cNvPr id="46" name="TextBox 45"/>
              <p:cNvSpPr txBox="1"/>
              <p:nvPr/>
            </p:nvSpPr>
            <p:spPr>
              <a:xfrm>
                <a:off x="9814251" y="2248590"/>
                <a:ext cx="1239923" cy="276999"/>
              </a:xfrm>
              <a:prstGeom prst="rect">
                <a:avLst/>
              </a:prstGeom>
              <a:noFill/>
            </p:spPr>
            <p:txBody>
              <a:bodyPr wrap="square" rtlCol="0">
                <a:spAutoFit/>
              </a:bodyPr>
              <a:lstStyle/>
              <a:p>
                <a:pPr algn="ctr"/>
                <a:r>
                  <a:rPr lang="la-Latn" sz="1200" b="1" dirty="0">
                    <a:solidFill>
                      <a:schemeClr val="tx1">
                        <a:alpha val="19000"/>
                      </a:schemeClr>
                    </a:solidFill>
                    <a:effectLst/>
                  </a:rPr>
                  <a:t>ADIPISCING</a:t>
                </a:r>
                <a:endParaRPr lang="la-Latn" sz="1200" b="1" dirty="0">
                  <a:solidFill>
                    <a:schemeClr val="tx1">
                      <a:alpha val="19000"/>
                    </a:schemeClr>
                  </a:solidFill>
                </a:endParaRPr>
              </a:p>
            </p:txBody>
          </p:sp>
          <p:sp>
            <p:nvSpPr>
              <p:cNvPr id="101" name="TextBox 100"/>
              <p:cNvSpPr txBox="1"/>
              <p:nvPr/>
            </p:nvSpPr>
            <p:spPr>
              <a:xfrm>
                <a:off x="9892366" y="1750317"/>
                <a:ext cx="545342" cy="307777"/>
              </a:xfrm>
              <a:prstGeom prst="rect">
                <a:avLst/>
              </a:prstGeom>
              <a:noFill/>
            </p:spPr>
            <p:txBody>
              <a:bodyPr wrap="none" rtlCol="0">
                <a:spAutoFit/>
              </a:bodyPr>
              <a:lstStyle/>
              <a:p>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52%</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03" name="TextBox 102"/>
              <p:cNvSpPr txBox="1"/>
              <p:nvPr/>
            </p:nvSpPr>
            <p:spPr>
              <a:xfrm>
                <a:off x="9992598" y="2383612"/>
                <a:ext cx="910309" cy="200875"/>
              </a:xfrm>
              <a:prstGeom prst="rect">
                <a:avLst/>
              </a:prstGeom>
              <a:noFill/>
            </p:spPr>
            <p:txBody>
              <a:bodyPr wrap="square" rtlCol="0">
                <a:spAutoFit/>
              </a:bodyPr>
              <a:lstStyle/>
              <a:p>
                <a:pPr algn="just"/>
                <a:r>
                  <a:rPr lang="la-Latn" sz="700" dirty="0">
                    <a:solidFill>
                      <a:schemeClr val="tx1">
                        <a:alpha val="16000"/>
                      </a:schemeClr>
                    </a:solidFill>
                    <a:effectLst/>
                  </a:rPr>
                  <a:t>Lorem ipsum dolor</a:t>
                </a:r>
                <a:endParaRPr lang="la-Latn" sz="700" dirty="0">
                  <a:solidFill>
                    <a:schemeClr val="tx1">
                      <a:alpha val="16000"/>
                    </a:schemeClr>
                  </a:solidFill>
                </a:endParaRPr>
              </a:p>
            </p:txBody>
          </p:sp>
        </p:grpSp>
        <p:sp>
          <p:nvSpPr>
            <p:cNvPr id="47" name="Isosceles Triangle 46"/>
            <p:cNvSpPr/>
            <p:nvPr/>
          </p:nvSpPr>
          <p:spPr>
            <a:xfrm>
              <a:off x="10378396" y="1441171"/>
              <a:ext cx="91009" cy="756187"/>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8" name="Group 77"/>
          <p:cNvGrpSpPr/>
          <p:nvPr/>
        </p:nvGrpSpPr>
        <p:grpSpPr>
          <a:xfrm>
            <a:off x="4754140" y="2839241"/>
            <a:ext cx="6514752" cy="2672489"/>
            <a:chOff x="4754140" y="2839241"/>
            <a:chExt cx="6514752" cy="2672489"/>
          </a:xfrm>
        </p:grpSpPr>
        <p:grpSp>
          <p:nvGrpSpPr>
            <p:cNvPr id="76" name="Group 75"/>
            <p:cNvGrpSpPr/>
            <p:nvPr/>
          </p:nvGrpSpPr>
          <p:grpSpPr>
            <a:xfrm>
              <a:off x="7111313" y="4710802"/>
              <a:ext cx="3731893" cy="800928"/>
              <a:chOff x="7111313" y="4710802"/>
              <a:chExt cx="3731893" cy="800928"/>
            </a:xfrm>
          </p:grpSpPr>
          <p:sp>
            <p:nvSpPr>
              <p:cNvPr id="50" name="Up Arrow 49"/>
              <p:cNvSpPr/>
              <p:nvPr/>
            </p:nvSpPr>
            <p:spPr>
              <a:xfrm>
                <a:off x="7111313" y="4929724"/>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Up Arrow 55"/>
              <p:cNvSpPr/>
              <p:nvPr/>
            </p:nvSpPr>
            <p:spPr>
              <a:xfrm>
                <a:off x="9495820" y="492961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Up Arrow 56"/>
              <p:cNvSpPr/>
              <p:nvPr/>
            </p:nvSpPr>
            <p:spPr>
              <a:xfrm rot="10800000">
                <a:off x="9495820" y="5145606"/>
                <a:ext cx="171548" cy="152920"/>
              </a:xfrm>
              <a:prstGeom prst="upArrow">
                <a:avLst/>
              </a:prstGeom>
              <a:solidFill>
                <a:schemeClr val="tx1">
                  <a:lumMod val="65000"/>
                  <a:lumOff val="3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Up Arrow 58"/>
              <p:cNvSpPr/>
              <p:nvPr/>
            </p:nvSpPr>
            <p:spPr>
              <a:xfrm>
                <a:off x="10671658" y="471639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5" name="Group 74"/>
              <p:cNvGrpSpPr/>
              <p:nvPr/>
            </p:nvGrpSpPr>
            <p:grpSpPr>
              <a:xfrm>
                <a:off x="7111313" y="4710802"/>
                <a:ext cx="3731893" cy="800928"/>
                <a:chOff x="7111313" y="4710802"/>
                <a:chExt cx="3731893" cy="800928"/>
              </a:xfrm>
            </p:grpSpPr>
            <p:sp>
              <p:nvSpPr>
                <p:cNvPr id="49" name="Up Arrow 48"/>
                <p:cNvSpPr/>
                <p:nvPr/>
              </p:nvSpPr>
              <p:spPr>
                <a:xfrm>
                  <a:off x="7111313" y="4724711"/>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Up Arrow 50"/>
                <p:cNvSpPr/>
                <p:nvPr/>
              </p:nvSpPr>
              <p:spPr>
                <a:xfrm rot="10800000">
                  <a:off x="7115321" y="5358810"/>
                  <a:ext cx="171548" cy="152920"/>
                </a:xfrm>
                <a:prstGeom prst="upArrow">
                  <a:avLst/>
                </a:prstGeom>
                <a:solidFill>
                  <a:schemeClr val="tx1">
                    <a:lumMod val="65000"/>
                    <a:lumOff val="3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4" name="Group 73"/>
                <p:cNvGrpSpPr/>
                <p:nvPr/>
              </p:nvGrpSpPr>
              <p:grpSpPr>
                <a:xfrm>
                  <a:off x="8299276" y="4714498"/>
                  <a:ext cx="171548" cy="784989"/>
                  <a:chOff x="8299276" y="4714498"/>
                  <a:chExt cx="171548" cy="784989"/>
                </a:xfrm>
              </p:grpSpPr>
              <p:sp>
                <p:nvSpPr>
                  <p:cNvPr id="52" name="Up Arrow 51"/>
                  <p:cNvSpPr/>
                  <p:nvPr/>
                </p:nvSpPr>
                <p:spPr>
                  <a:xfrm rot="10800000">
                    <a:off x="8299276" y="4714498"/>
                    <a:ext cx="171548" cy="152920"/>
                  </a:xfrm>
                  <a:prstGeom prst="upArrow">
                    <a:avLst/>
                  </a:prstGeom>
                  <a:solidFill>
                    <a:schemeClr val="tx1">
                      <a:lumMod val="65000"/>
                      <a:lumOff val="3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Up Arrow 52"/>
                  <p:cNvSpPr/>
                  <p:nvPr/>
                </p:nvSpPr>
                <p:spPr>
                  <a:xfrm>
                    <a:off x="8299276" y="5346567"/>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5" name="Up Arrow 54"/>
                <p:cNvSpPr/>
                <p:nvPr/>
              </p:nvSpPr>
              <p:spPr>
                <a:xfrm>
                  <a:off x="9495820" y="4710802"/>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Up Arrow 57"/>
                <p:cNvSpPr/>
                <p:nvPr/>
              </p:nvSpPr>
              <p:spPr>
                <a:xfrm>
                  <a:off x="9495820" y="535880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Up Arrow 59"/>
                <p:cNvSpPr/>
                <p:nvPr/>
              </p:nvSpPr>
              <p:spPr>
                <a:xfrm>
                  <a:off x="10671658" y="4934374"/>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77" name="Group 76"/>
            <p:cNvGrpSpPr/>
            <p:nvPr/>
          </p:nvGrpSpPr>
          <p:grpSpPr>
            <a:xfrm>
              <a:off x="4754140" y="2839241"/>
              <a:ext cx="6514752" cy="1252339"/>
              <a:chOff x="4754140" y="2839241"/>
              <a:chExt cx="6514752" cy="1252339"/>
            </a:xfrm>
          </p:grpSpPr>
          <p:graphicFrame>
            <p:nvGraphicFramePr>
              <p:cNvPr id="29" name="Chart 28"/>
              <p:cNvGraphicFramePr/>
              <p:nvPr>
                <p:extLst>
                  <p:ext uri="{D42A27DB-BD31-4B8C-83A1-F6EECF244321}">
                    <p14:modId xmlns:p14="http://schemas.microsoft.com/office/powerpoint/2010/main" val="2586779866"/>
                  </p:ext>
                </p:extLst>
              </p:nvPr>
            </p:nvGraphicFramePr>
            <p:xfrm>
              <a:off x="4754140" y="2839241"/>
              <a:ext cx="6514752" cy="1252339"/>
            </p:xfrm>
            <a:graphic>
              <a:graphicData uri="http://schemas.openxmlformats.org/drawingml/2006/chart">
                <c:chart xmlns:c="http://schemas.openxmlformats.org/drawingml/2006/chart" xmlns:r="http://schemas.openxmlformats.org/officeDocument/2006/relationships" r:id="rId4"/>
              </a:graphicData>
            </a:graphic>
          </p:graphicFrame>
          <p:sp>
            <p:nvSpPr>
              <p:cNvPr id="61" name="TextBox 60"/>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tx1">
                        <a:alpha val="44000"/>
                      </a:schemeClr>
                    </a:solidFill>
                    <a:effectLst/>
                  </a:rPr>
                  <a:t>Lorem ipsum dolor sit amet, consectetur adipiscing elit, sed do eiusmod</a:t>
                </a:r>
                <a:endParaRPr lang="la-Latn" sz="700" dirty="0">
                  <a:solidFill>
                    <a:schemeClr val="tx1">
                      <a:alpha val="44000"/>
                    </a:schemeClr>
                  </a:solidFill>
                </a:endParaRPr>
              </a:p>
            </p:txBody>
          </p:sp>
        </p:grpSp>
      </p:grpSp>
      <p:grpSp>
        <p:nvGrpSpPr>
          <p:cNvPr id="92" name="Group 91"/>
          <p:cNvGrpSpPr/>
          <p:nvPr/>
        </p:nvGrpSpPr>
        <p:grpSpPr>
          <a:xfrm>
            <a:off x="4962071" y="1137795"/>
            <a:ext cx="747239" cy="681199"/>
            <a:chOff x="4715701" y="1116633"/>
            <a:chExt cx="747239" cy="681199"/>
          </a:xfrm>
        </p:grpSpPr>
        <p:grpSp>
          <p:nvGrpSpPr>
            <p:cNvPr id="86" name="Group 85"/>
            <p:cNvGrpSpPr/>
            <p:nvPr/>
          </p:nvGrpSpPr>
          <p:grpSpPr>
            <a:xfrm>
              <a:off x="4715701" y="1193524"/>
              <a:ext cx="67245" cy="527439"/>
              <a:chOff x="4541525" y="1167397"/>
              <a:chExt cx="67245" cy="527439"/>
            </a:xfrm>
          </p:grpSpPr>
          <p:sp>
            <p:nvSpPr>
              <p:cNvPr id="81" name="Rectangle 80"/>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4541525" y="1319797"/>
                <a:ext cx="67245" cy="70239"/>
              </a:xfrm>
              <a:prstGeom prst="rect">
                <a:avLst/>
              </a:prstGeom>
              <a:solidFill>
                <a:schemeClr val="tx1">
                  <a:lumMod val="50000"/>
                  <a:lumOff val="50000"/>
                </a:schemeClr>
              </a:soli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ectangle 83"/>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1" name="Group 90"/>
            <p:cNvGrpSpPr/>
            <p:nvPr/>
          </p:nvGrpSpPr>
          <p:grpSpPr>
            <a:xfrm>
              <a:off x="4782946" y="1116633"/>
              <a:ext cx="679994" cy="681199"/>
              <a:chOff x="4782946" y="1116633"/>
              <a:chExt cx="679994" cy="681199"/>
            </a:xfrm>
          </p:grpSpPr>
          <p:sp>
            <p:nvSpPr>
              <p:cNvPr id="87" name="Rectangle 86"/>
              <p:cNvSpPr/>
              <p:nvPr/>
            </p:nvSpPr>
            <p:spPr>
              <a:xfrm>
                <a:off x="4782946" y="1116633"/>
                <a:ext cx="679994" cy="215444"/>
              </a:xfrm>
              <a:prstGeom prst="rect">
                <a:avLst/>
              </a:prstGeom>
            </p:spPr>
            <p:txBody>
              <a:bodyPr wrap="none">
                <a:spAutoFit/>
              </a:bodyPr>
              <a:lstStyle/>
              <a:p>
                <a:r>
                  <a:rPr lang="la-Latn" sz="800" dirty="0">
                    <a:solidFill>
                      <a:schemeClr val="tx1">
                        <a:alpha val="15000"/>
                      </a:schemeClr>
                    </a:solidFill>
                    <a:effectLst/>
                  </a:rPr>
                  <a:t>consectetur</a:t>
                </a:r>
                <a:endParaRPr lang="en-US" dirty="0">
                  <a:solidFill>
                    <a:schemeClr val="tx1">
                      <a:alpha val="15000"/>
                    </a:schemeClr>
                  </a:solidFill>
                </a:endParaRPr>
              </a:p>
            </p:txBody>
          </p:sp>
          <p:sp>
            <p:nvSpPr>
              <p:cNvPr id="88" name="Rectangle 87"/>
              <p:cNvSpPr/>
              <p:nvPr/>
            </p:nvSpPr>
            <p:spPr>
              <a:xfrm>
                <a:off x="4782946" y="1271885"/>
                <a:ext cx="679994" cy="215444"/>
              </a:xfrm>
              <a:prstGeom prst="rect">
                <a:avLst/>
              </a:prstGeom>
            </p:spPr>
            <p:txBody>
              <a:bodyPr wrap="none">
                <a:spAutoFit/>
              </a:bodyPr>
              <a:lstStyle/>
              <a:p>
                <a:r>
                  <a:rPr lang="la-Latn" sz="800" dirty="0">
                    <a:solidFill>
                      <a:schemeClr val="tx1">
                        <a:alpha val="44000"/>
                      </a:schemeClr>
                    </a:solidFill>
                    <a:effectLst/>
                  </a:rPr>
                  <a:t>consectetur</a:t>
                </a:r>
                <a:endParaRPr lang="en-US" dirty="0"/>
              </a:p>
            </p:txBody>
          </p:sp>
          <p:sp>
            <p:nvSpPr>
              <p:cNvPr id="89" name="Rectangle 88"/>
              <p:cNvSpPr/>
              <p:nvPr/>
            </p:nvSpPr>
            <p:spPr>
              <a:xfrm>
                <a:off x="4782946" y="1427137"/>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sp>
            <p:nvSpPr>
              <p:cNvPr id="90" name="Rectangle 89"/>
              <p:cNvSpPr/>
              <p:nvPr/>
            </p:nvSpPr>
            <p:spPr>
              <a:xfrm>
                <a:off x="4782946" y="1582388"/>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grpSp>
      </p:grpSp>
      <p:sp>
        <p:nvSpPr>
          <p:cNvPr id="93" name="TextBox 92"/>
          <p:cNvSpPr txBox="1"/>
          <p:nvPr/>
        </p:nvSpPr>
        <p:spPr>
          <a:xfrm>
            <a:off x="2812718" y="4996307"/>
            <a:ext cx="1535998" cy="523220"/>
          </a:xfrm>
          <a:prstGeom prst="rect">
            <a:avLst/>
          </a:prstGeom>
          <a:noFill/>
        </p:spPr>
        <p:txBody>
          <a:bodyPr wrap="none" rtlCol="0">
            <a:spAutoFit/>
          </a:bodyPr>
          <a:lstStyle/>
          <a:p>
            <a:r>
              <a:rPr lang="en-US" sz="2800" b="1" dirty="0">
                <a:solidFill>
                  <a:schemeClr val="tx1">
                    <a:alpha val="41000"/>
                  </a:schemeClr>
                </a:solidFill>
                <a:latin typeface="Leelawadee UI" panose="020B0502040204020203" pitchFamily="34" charset="-34"/>
                <a:ea typeface="Ebrima" panose="02000000000000000000" pitchFamily="2" charset="0"/>
                <a:cs typeface="Leelawadee UI" panose="020B0502040204020203" pitchFamily="34" charset="-34"/>
              </a:rPr>
              <a:t>SLICERS</a:t>
            </a:r>
            <a:endParaRPr lang="en-US" sz="3200" b="1" dirty="0">
              <a:solidFill>
                <a:schemeClr val="tx1">
                  <a:alpha val="4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94" name="TextBox 93"/>
          <p:cNvSpPr txBox="1"/>
          <p:nvPr/>
        </p:nvSpPr>
        <p:spPr>
          <a:xfrm>
            <a:off x="2236226" y="3528527"/>
            <a:ext cx="2139432" cy="769441"/>
          </a:xfrm>
          <a:prstGeom prst="rect">
            <a:avLst/>
          </a:prstGeom>
          <a:noFill/>
        </p:spPr>
        <p:txBody>
          <a:bodyPr wrap="none" rtlCol="0">
            <a:spAutoFit/>
          </a:bodyPr>
          <a:lstStyle/>
          <a:p>
            <a:r>
              <a:rPr lang="en-US" sz="44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rPr>
              <a:t>TABLES</a:t>
            </a:r>
            <a:endParaRPr lang="en-US" sz="48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108" name="Group 107"/>
          <p:cNvGrpSpPr/>
          <p:nvPr/>
        </p:nvGrpSpPr>
        <p:grpSpPr>
          <a:xfrm>
            <a:off x="4541525" y="2012650"/>
            <a:ext cx="1992672" cy="851484"/>
            <a:chOff x="4541525" y="2012650"/>
            <a:chExt cx="1992672" cy="851484"/>
          </a:xfrm>
        </p:grpSpPr>
        <p:grpSp>
          <p:nvGrpSpPr>
            <p:cNvPr id="73" name="Group 72"/>
            <p:cNvGrpSpPr/>
            <p:nvPr/>
          </p:nvGrpSpPr>
          <p:grpSpPr>
            <a:xfrm>
              <a:off x="4541525" y="2012650"/>
              <a:ext cx="1992672" cy="851484"/>
              <a:chOff x="4541525" y="2012650"/>
              <a:chExt cx="1992672" cy="851484"/>
            </a:xfrm>
          </p:grpSpPr>
          <p:sp>
            <p:nvSpPr>
              <p:cNvPr id="41" name="Rounded Rectangle 40"/>
              <p:cNvSpPr/>
              <p:nvPr/>
            </p:nvSpPr>
            <p:spPr>
              <a:xfrm>
                <a:off x="4541525" y="2052084"/>
                <a:ext cx="1992672" cy="812050"/>
              </a:xfrm>
              <a:prstGeom prst="roundRect">
                <a:avLst>
                  <a:gd name="adj" fmla="val 18948"/>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p:cNvSpPr txBox="1"/>
              <p:nvPr/>
            </p:nvSpPr>
            <p:spPr>
              <a:xfrm>
                <a:off x="4847791" y="2012650"/>
                <a:ext cx="832279" cy="769441"/>
              </a:xfrm>
              <a:prstGeom prst="rect">
                <a:avLst/>
              </a:prstGeom>
              <a:noFill/>
            </p:spPr>
            <p:txBody>
              <a:bodyPr wrap="none" rtlCol="0">
                <a:spAutoFit/>
              </a:bodyPr>
              <a:lstStyle/>
              <a:p>
                <a:r>
                  <a:rPr lang="en-US" sz="44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rPr>
                  <a:t>42</a:t>
                </a:r>
                <a:endParaRPr lang="en-US" sz="48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63" name="Right Triangle 62"/>
              <p:cNvSpPr/>
              <p:nvPr/>
            </p:nvSpPr>
            <p:spPr>
              <a:xfrm rot="18900000">
                <a:off x="5661945" y="2524818"/>
                <a:ext cx="100455" cy="100455"/>
              </a:xfrm>
              <a:prstGeom prst="rtTriangle">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extBox 63"/>
              <p:cNvSpPr txBox="1"/>
              <p:nvPr/>
            </p:nvSpPr>
            <p:spPr>
              <a:xfrm>
                <a:off x="5731792" y="2476016"/>
                <a:ext cx="494046" cy="246221"/>
              </a:xfrm>
              <a:prstGeom prst="rect">
                <a:avLst/>
              </a:prstGeom>
              <a:noFill/>
            </p:spPr>
            <p:txBody>
              <a:bodyPr wrap="none" rtlCol="0">
                <a:spAutoFit/>
              </a:bodyPr>
              <a:lstStyle/>
              <a:p>
                <a:r>
                  <a:rPr lang="en-US" sz="1000" b="1" dirty="0">
                    <a:solidFill>
                      <a:schemeClr val="tx1">
                        <a:alpha val="31000"/>
                      </a:schemeClr>
                    </a:solidFill>
                    <a:latin typeface="Leelawadee UI" panose="020B0502040204020203" pitchFamily="34" charset="-34"/>
                    <a:ea typeface="Ebrima" panose="02000000000000000000" pitchFamily="2" charset="0"/>
                    <a:cs typeface="Leelawadee UI" panose="020B0502040204020203" pitchFamily="34" charset="-34"/>
                  </a:rPr>
                  <a:t>-30%</a:t>
                </a:r>
                <a:endParaRPr lang="en-US" sz="1050" b="1" dirty="0">
                  <a:solidFill>
                    <a:schemeClr val="tx1">
                      <a:alpha val="3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72" name="Group 71"/>
              <p:cNvGrpSpPr/>
              <p:nvPr/>
            </p:nvGrpSpPr>
            <p:grpSpPr>
              <a:xfrm>
                <a:off x="5634268" y="2243690"/>
                <a:ext cx="497234" cy="247319"/>
                <a:chOff x="5698048" y="2283857"/>
                <a:chExt cx="497234" cy="247319"/>
              </a:xfrm>
            </p:grpSpPr>
            <p:sp>
              <p:nvSpPr>
                <p:cNvPr id="65" name="Rounded Rectangle 64"/>
                <p:cNvSpPr/>
                <p:nvPr/>
              </p:nvSpPr>
              <p:spPr>
                <a:xfrm>
                  <a:off x="5698048"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ounded Rectangle 65"/>
                <p:cNvSpPr/>
                <p:nvPr/>
              </p:nvSpPr>
              <p:spPr>
                <a:xfrm>
                  <a:off x="5773300"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ounded Rectangle 66"/>
                <p:cNvSpPr/>
                <p:nvPr/>
              </p:nvSpPr>
              <p:spPr>
                <a:xfrm>
                  <a:off x="5848552" y="2385951"/>
                  <a:ext cx="45719" cy="14522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ounded Rectangle 67"/>
                <p:cNvSpPr/>
                <p:nvPr/>
              </p:nvSpPr>
              <p:spPr>
                <a:xfrm>
                  <a:off x="5923804" y="2435910"/>
                  <a:ext cx="45719" cy="9526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ounded Rectangle 68"/>
                <p:cNvSpPr/>
                <p:nvPr/>
              </p:nvSpPr>
              <p:spPr>
                <a:xfrm>
                  <a:off x="5999056"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ounded Rectangle 69"/>
                <p:cNvSpPr/>
                <p:nvPr/>
              </p:nvSpPr>
              <p:spPr>
                <a:xfrm>
                  <a:off x="6074308" y="2283857"/>
                  <a:ext cx="45719" cy="24731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ounded Rectangle 70"/>
                <p:cNvSpPr/>
                <p:nvPr/>
              </p:nvSpPr>
              <p:spPr>
                <a:xfrm>
                  <a:off x="6149563"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06" name="Rectangle 105"/>
            <p:cNvSpPr/>
            <p:nvPr/>
          </p:nvSpPr>
          <p:spPr>
            <a:xfrm>
              <a:off x="4987000" y="2597425"/>
              <a:ext cx="607859" cy="184666"/>
            </a:xfrm>
            <a:prstGeom prst="rect">
              <a:avLst/>
            </a:prstGeom>
          </p:spPr>
          <p:txBody>
            <a:bodyPr wrap="none">
              <a:spAutoFit/>
            </a:bodyPr>
            <a:lstStyle/>
            <a:p>
              <a:r>
                <a:rPr lang="la-Latn" sz="600" dirty="0">
                  <a:solidFill>
                    <a:schemeClr val="tx1">
                      <a:alpha val="44000"/>
                    </a:schemeClr>
                  </a:solidFill>
                  <a:effectLst/>
                </a:rPr>
                <a:t>Lorem ipsum </a:t>
              </a:r>
              <a:endParaRPr lang="en-US" sz="1400" dirty="0"/>
            </a:p>
          </p:txBody>
        </p:sp>
      </p:grpSp>
    </p:spTree>
    <p:extLst>
      <p:ext uri="{BB962C8B-B14F-4D97-AF65-F5344CB8AC3E}">
        <p14:creationId xmlns:p14="http://schemas.microsoft.com/office/powerpoint/2010/main" val="19820064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Rounded Rectangle 94"/>
          <p:cNvSpPr/>
          <p:nvPr/>
        </p:nvSpPr>
        <p:spPr>
          <a:xfrm>
            <a:off x="-278675" y="521066"/>
            <a:ext cx="4293325" cy="1881043"/>
          </a:xfrm>
          <a:prstGeom prst="round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4348716" y="680483"/>
            <a:ext cx="7262038" cy="5369442"/>
          </a:xfrm>
          <a:prstGeom prst="roundRect">
            <a:avLst>
              <a:gd name="adj" fmla="val 617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574383" y="521066"/>
            <a:ext cx="1670650" cy="646331"/>
          </a:xfrm>
          <a:prstGeom prst="rect">
            <a:avLst/>
          </a:prstGeom>
          <a:noFill/>
        </p:spPr>
        <p:txBody>
          <a:bodyPr wrap="none" rtlCol="0">
            <a:spAutoFit/>
          </a:bodyPr>
          <a:lstStyle/>
          <a:p>
            <a:r>
              <a:rPr lang="es-PE" sz="3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Diseño</a:t>
            </a:r>
            <a:endParaRPr lang="es-PE" sz="40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5" name="TextBox 4"/>
          <p:cNvSpPr txBox="1"/>
          <p:nvPr/>
        </p:nvSpPr>
        <p:spPr>
          <a:xfrm>
            <a:off x="553120" y="864850"/>
            <a:ext cx="3093924" cy="931024"/>
          </a:xfrm>
          <a:prstGeom prst="rect">
            <a:avLst/>
          </a:prstGeom>
          <a:noFill/>
        </p:spPr>
        <p:txBody>
          <a:bodyPr wrap="none" rtlCol="0">
            <a:spAutoFit/>
          </a:bodyPr>
          <a:lstStyle/>
          <a:p>
            <a:r>
              <a:rPr lang="en-US" sz="55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Power BI</a:t>
            </a:r>
          </a:p>
        </p:txBody>
      </p:sp>
      <p:sp>
        <p:nvSpPr>
          <p:cNvPr id="6" name="TextBox 5"/>
          <p:cNvSpPr txBox="1"/>
          <p:nvPr/>
        </p:nvSpPr>
        <p:spPr>
          <a:xfrm>
            <a:off x="567648" y="1565348"/>
            <a:ext cx="3143425" cy="615553"/>
          </a:xfrm>
          <a:prstGeom prst="rect">
            <a:avLst/>
          </a:prstGeom>
          <a:noFill/>
        </p:spPr>
        <p:txBody>
          <a:bodyPr wrap="none" rtlCol="0">
            <a:spAutoFit/>
          </a:bodyPr>
          <a:lstStyle/>
          <a:p>
            <a:r>
              <a:rPr lang="en-US" sz="3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DASHBOARDS</a:t>
            </a:r>
          </a:p>
        </p:txBody>
      </p:sp>
      <p:sp>
        <p:nvSpPr>
          <p:cNvPr id="34" name="TextBox 33"/>
          <p:cNvSpPr txBox="1"/>
          <p:nvPr/>
        </p:nvSpPr>
        <p:spPr>
          <a:xfrm>
            <a:off x="940015" y="2844281"/>
            <a:ext cx="3461910" cy="1107996"/>
          </a:xfrm>
          <a:prstGeom prst="rect">
            <a:avLst/>
          </a:prstGeom>
          <a:noFill/>
        </p:spPr>
        <p:txBody>
          <a:bodyPr wrap="none" rtlCol="0">
            <a:spAutoFit/>
          </a:bodyPr>
          <a:lstStyle/>
          <a:p>
            <a:r>
              <a:rPr lang="en-US" sz="6600" b="1" dirty="0">
                <a:latin typeface="Leelawadee UI" panose="020B0502040204020203" pitchFamily="34" charset="-34"/>
                <a:ea typeface="Ebrima" panose="02000000000000000000" pitchFamily="2" charset="0"/>
                <a:cs typeface="Leelawadee UI" panose="020B0502040204020203" pitchFamily="34" charset="-34"/>
              </a:rPr>
              <a:t>CHARTS</a:t>
            </a:r>
            <a:endParaRPr lang="en-US" sz="7200" b="1" dirty="0">
              <a:latin typeface="Leelawadee UI" panose="020B0502040204020203" pitchFamily="34" charset="-34"/>
              <a:ea typeface="Ebrima" panose="02000000000000000000" pitchFamily="2" charset="0"/>
              <a:cs typeface="Leelawadee UI" panose="020B0502040204020203" pitchFamily="34" charset="-34"/>
            </a:endParaRPr>
          </a:p>
        </p:txBody>
      </p:sp>
      <p:sp>
        <p:nvSpPr>
          <p:cNvPr id="35" name="TextBox 34"/>
          <p:cNvSpPr txBox="1"/>
          <p:nvPr/>
        </p:nvSpPr>
        <p:spPr>
          <a:xfrm>
            <a:off x="2049148" y="4653727"/>
            <a:ext cx="2318327" cy="523220"/>
          </a:xfrm>
          <a:prstGeom prst="rect">
            <a:avLst/>
          </a:prstGeom>
          <a:noFill/>
        </p:spPr>
        <p:txBody>
          <a:bodyPr wrap="none" rtlCol="0">
            <a:spAutoFit/>
          </a:bodyPr>
          <a:lstStyle/>
          <a:p>
            <a:r>
              <a:rPr lang="en-US" sz="2800" b="1" dirty="0">
                <a:solidFill>
                  <a:schemeClr val="tx1">
                    <a:alpha val="49000"/>
                  </a:schemeClr>
                </a:solidFill>
                <a:latin typeface="Leelawadee UI" panose="020B0502040204020203" pitchFamily="34" charset="-34"/>
                <a:ea typeface="Ebrima" panose="02000000000000000000" pitchFamily="2" charset="0"/>
                <a:cs typeface="Leelawadee UI" panose="020B0502040204020203" pitchFamily="34" charset="-34"/>
              </a:rPr>
              <a:t>INDICATORS</a:t>
            </a:r>
            <a:endParaRPr lang="en-US" sz="3200" b="1" dirty="0">
              <a:solidFill>
                <a:schemeClr val="tx1">
                  <a:alpha val="49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6" name="TextBox 35"/>
          <p:cNvSpPr txBox="1"/>
          <p:nvPr/>
        </p:nvSpPr>
        <p:spPr>
          <a:xfrm>
            <a:off x="3194361" y="5347155"/>
            <a:ext cx="1153586" cy="400110"/>
          </a:xfrm>
          <a:prstGeom prst="rect">
            <a:avLst/>
          </a:prstGeom>
          <a:noFill/>
        </p:spPr>
        <p:txBody>
          <a:bodyPr wrap="none" rtlCol="0">
            <a:spAutoFit/>
          </a:bodyPr>
          <a:lstStyle/>
          <a:p>
            <a:r>
              <a:rPr lang="en-US" sz="2000" b="1" dirty="0">
                <a:solidFill>
                  <a:schemeClr val="tx1">
                    <a:alpha val="25000"/>
                  </a:schemeClr>
                </a:solidFill>
                <a:latin typeface="Leelawadee UI" panose="020B0502040204020203" pitchFamily="34" charset="-34"/>
                <a:ea typeface="Ebrima" panose="02000000000000000000" pitchFamily="2" charset="0"/>
                <a:cs typeface="Leelawadee UI" panose="020B0502040204020203" pitchFamily="34" charset="-34"/>
              </a:rPr>
              <a:t>IMAGES</a:t>
            </a:r>
            <a:endParaRPr lang="en-US" sz="2400" b="1" dirty="0">
              <a:solidFill>
                <a:schemeClr val="tx1">
                  <a:alpha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7" name="TextBox 36"/>
          <p:cNvSpPr txBox="1"/>
          <p:nvPr/>
        </p:nvSpPr>
        <p:spPr>
          <a:xfrm>
            <a:off x="3709820" y="5609434"/>
            <a:ext cx="616644" cy="307777"/>
          </a:xfrm>
          <a:prstGeom prst="rect">
            <a:avLst/>
          </a:prstGeom>
          <a:noFill/>
        </p:spPr>
        <p:txBody>
          <a:bodyPr wrap="none" rtlCol="0">
            <a:spAutoFit/>
          </a:bodyPr>
          <a:lstStyle/>
          <a:p>
            <a:r>
              <a:rPr lang="en-US" sz="1400" b="1" dirty="0">
                <a:solidFill>
                  <a:schemeClr val="tx1">
                    <a:alpha val="14000"/>
                  </a:schemeClr>
                </a:solidFill>
                <a:latin typeface="Leelawadee UI" panose="020B0502040204020203" pitchFamily="34" charset="-34"/>
                <a:ea typeface="Ebrima" panose="02000000000000000000" pitchFamily="2" charset="0"/>
                <a:cs typeface="Leelawadee UI" panose="020B0502040204020203" pitchFamily="34" charset="-34"/>
              </a:rPr>
              <a:t>TEXT</a:t>
            </a:r>
            <a:endParaRPr lang="en-US" sz="1600" b="1" dirty="0">
              <a:solidFill>
                <a:schemeClr val="tx1">
                  <a:alpha val="14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8" name="TextBox 37"/>
          <p:cNvSpPr txBox="1"/>
          <p:nvPr/>
        </p:nvSpPr>
        <p:spPr>
          <a:xfrm>
            <a:off x="2343875" y="4098405"/>
            <a:ext cx="2036135" cy="769441"/>
          </a:xfrm>
          <a:prstGeom prst="rect">
            <a:avLst/>
          </a:prstGeom>
          <a:noFill/>
        </p:spPr>
        <p:txBody>
          <a:bodyPr wrap="none" rtlCol="0">
            <a:spAutoFit/>
          </a:bodyPr>
          <a:lstStyle/>
          <a:p>
            <a:r>
              <a:rPr lang="en-US" sz="44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rPr>
              <a:t>CARDS</a:t>
            </a:r>
            <a:endParaRPr lang="en-US" sz="48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44" name="Rounded Rectangle 43"/>
          <p:cNvSpPr/>
          <p:nvPr/>
        </p:nvSpPr>
        <p:spPr>
          <a:xfrm>
            <a:off x="4347177" y="680483"/>
            <a:ext cx="1324678" cy="5359583"/>
          </a:xfrm>
          <a:prstGeom prst="roundRect">
            <a:avLst>
              <a:gd name="adj" fmla="val 1976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TextBox 92"/>
          <p:cNvSpPr txBox="1"/>
          <p:nvPr/>
        </p:nvSpPr>
        <p:spPr>
          <a:xfrm>
            <a:off x="2928263" y="4988856"/>
            <a:ext cx="1430776" cy="523220"/>
          </a:xfrm>
          <a:prstGeom prst="rect">
            <a:avLst/>
          </a:prstGeom>
          <a:noFill/>
        </p:spPr>
        <p:txBody>
          <a:bodyPr wrap="none" rtlCol="0">
            <a:spAutoFit/>
          </a:bodyPr>
          <a:lstStyle/>
          <a:p>
            <a:r>
              <a:rPr lang="en-US" sz="2800" b="1" dirty="0">
                <a:solidFill>
                  <a:schemeClr val="tx1">
                    <a:alpha val="41000"/>
                  </a:schemeClr>
                </a:solidFill>
                <a:latin typeface="Leelawadee UI" panose="020B0502040204020203" pitchFamily="34" charset="-34"/>
                <a:ea typeface="Ebrima" panose="02000000000000000000" pitchFamily="2" charset="0"/>
                <a:cs typeface="Leelawadee UI" panose="020B0502040204020203" pitchFamily="34" charset="-34"/>
              </a:rPr>
              <a:t>TABLES</a:t>
            </a:r>
            <a:endParaRPr lang="en-US" sz="3200" b="1" dirty="0">
              <a:solidFill>
                <a:schemeClr val="tx1">
                  <a:alpha val="4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94" name="TextBox 93"/>
          <p:cNvSpPr txBox="1"/>
          <p:nvPr/>
        </p:nvSpPr>
        <p:spPr>
          <a:xfrm>
            <a:off x="2064339" y="3612820"/>
            <a:ext cx="2305439" cy="769441"/>
          </a:xfrm>
          <a:prstGeom prst="rect">
            <a:avLst/>
          </a:prstGeom>
          <a:noFill/>
        </p:spPr>
        <p:txBody>
          <a:bodyPr wrap="none" rtlCol="0">
            <a:spAutoFit/>
          </a:bodyPr>
          <a:lstStyle/>
          <a:p>
            <a:r>
              <a:rPr lang="en-US" sz="44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rPr>
              <a:t>SLICERS</a:t>
            </a:r>
            <a:endParaRPr lang="en-US" sz="48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2" name="Rectangle 1"/>
          <p:cNvSpPr/>
          <p:nvPr/>
        </p:nvSpPr>
        <p:spPr>
          <a:xfrm>
            <a:off x="5442313" y="689192"/>
            <a:ext cx="981061" cy="53508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p:nvSpPr>
        <p:spPr>
          <a:xfrm>
            <a:off x="4514376" y="1795874"/>
            <a:ext cx="1045028" cy="93401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Heart 6"/>
          <p:cNvSpPr/>
          <p:nvPr/>
        </p:nvSpPr>
        <p:spPr>
          <a:xfrm>
            <a:off x="4717666" y="2040216"/>
            <a:ext cx="330926" cy="269965"/>
          </a:xfrm>
          <a:prstGeom prst="hear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oon 8"/>
          <p:cNvSpPr/>
          <p:nvPr/>
        </p:nvSpPr>
        <p:spPr>
          <a:xfrm>
            <a:off x="4779457" y="3031593"/>
            <a:ext cx="186620" cy="330926"/>
          </a:xfrm>
          <a:prstGeom prst="moon">
            <a:avLst/>
          </a:prstGeom>
          <a:solidFill>
            <a:schemeClr val="tx1">
              <a:lumMod val="65000"/>
              <a:lumOff val="3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un 9"/>
          <p:cNvSpPr/>
          <p:nvPr/>
        </p:nvSpPr>
        <p:spPr>
          <a:xfrm>
            <a:off x="4645945" y="3939881"/>
            <a:ext cx="474367" cy="474367"/>
          </a:xfrm>
          <a:prstGeom prst="sun">
            <a:avLst/>
          </a:prstGeom>
          <a:solidFill>
            <a:schemeClr val="tx1">
              <a:lumMod val="65000"/>
              <a:lumOff val="3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Lightning Bolt 11"/>
          <p:cNvSpPr/>
          <p:nvPr/>
        </p:nvSpPr>
        <p:spPr>
          <a:xfrm>
            <a:off x="4699345" y="5076606"/>
            <a:ext cx="335497" cy="348004"/>
          </a:xfrm>
          <a:prstGeom prst="lightningBolt">
            <a:avLst/>
          </a:prstGeom>
          <a:solidFill>
            <a:schemeClr val="tx1">
              <a:lumMod val="65000"/>
              <a:lumOff val="3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5" name="Group 84"/>
          <p:cNvGrpSpPr/>
          <p:nvPr/>
        </p:nvGrpSpPr>
        <p:grpSpPr>
          <a:xfrm>
            <a:off x="5561153" y="1922280"/>
            <a:ext cx="747239" cy="681199"/>
            <a:chOff x="4715701" y="1116633"/>
            <a:chExt cx="747239" cy="681199"/>
          </a:xfrm>
        </p:grpSpPr>
        <p:grpSp>
          <p:nvGrpSpPr>
            <p:cNvPr id="96" name="Group 95"/>
            <p:cNvGrpSpPr/>
            <p:nvPr/>
          </p:nvGrpSpPr>
          <p:grpSpPr>
            <a:xfrm>
              <a:off x="4715701" y="1193524"/>
              <a:ext cx="67245" cy="527439"/>
              <a:chOff x="4541525" y="1167397"/>
              <a:chExt cx="67245" cy="527439"/>
            </a:xfrm>
          </p:grpSpPr>
          <p:sp>
            <p:nvSpPr>
              <p:cNvPr id="102" name="Rectangle 101"/>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p:cNvSpPr/>
              <p:nvPr/>
            </p:nvSpPr>
            <p:spPr>
              <a:xfrm>
                <a:off x="4541525" y="1319797"/>
                <a:ext cx="67245" cy="70239"/>
              </a:xfrm>
              <a:prstGeom prst="rect">
                <a:avLst/>
              </a:prstGeom>
              <a:solidFill>
                <a:schemeClr val="tx1">
                  <a:lumMod val="50000"/>
                  <a:lumOff val="50000"/>
                </a:schemeClr>
              </a:soli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Rectangle 103"/>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7" name="Group 96"/>
            <p:cNvGrpSpPr/>
            <p:nvPr/>
          </p:nvGrpSpPr>
          <p:grpSpPr>
            <a:xfrm>
              <a:off x="4782946" y="1116633"/>
              <a:ext cx="679994" cy="681199"/>
              <a:chOff x="4782946" y="1116633"/>
              <a:chExt cx="679994" cy="681199"/>
            </a:xfrm>
          </p:grpSpPr>
          <p:sp>
            <p:nvSpPr>
              <p:cNvPr id="98" name="Rectangle 97"/>
              <p:cNvSpPr/>
              <p:nvPr/>
            </p:nvSpPr>
            <p:spPr>
              <a:xfrm>
                <a:off x="4782946" y="1116633"/>
                <a:ext cx="679994" cy="215444"/>
              </a:xfrm>
              <a:prstGeom prst="rect">
                <a:avLst/>
              </a:prstGeom>
            </p:spPr>
            <p:txBody>
              <a:bodyPr wrap="none">
                <a:spAutoFit/>
              </a:bodyPr>
              <a:lstStyle/>
              <a:p>
                <a:r>
                  <a:rPr lang="la-Latn" sz="800" dirty="0">
                    <a:solidFill>
                      <a:schemeClr val="tx1">
                        <a:alpha val="15000"/>
                      </a:schemeClr>
                    </a:solidFill>
                    <a:effectLst/>
                  </a:rPr>
                  <a:t>consectetur</a:t>
                </a:r>
                <a:endParaRPr lang="en-US" dirty="0">
                  <a:solidFill>
                    <a:schemeClr val="tx1">
                      <a:alpha val="15000"/>
                    </a:schemeClr>
                  </a:solidFill>
                </a:endParaRPr>
              </a:p>
            </p:txBody>
          </p:sp>
          <p:sp>
            <p:nvSpPr>
              <p:cNvPr id="99" name="Rectangle 98"/>
              <p:cNvSpPr/>
              <p:nvPr/>
            </p:nvSpPr>
            <p:spPr>
              <a:xfrm>
                <a:off x="4782946" y="1271885"/>
                <a:ext cx="679994" cy="215444"/>
              </a:xfrm>
              <a:prstGeom prst="rect">
                <a:avLst/>
              </a:prstGeom>
            </p:spPr>
            <p:txBody>
              <a:bodyPr wrap="none">
                <a:spAutoFit/>
              </a:bodyPr>
              <a:lstStyle/>
              <a:p>
                <a:r>
                  <a:rPr lang="la-Latn" sz="800" dirty="0">
                    <a:solidFill>
                      <a:schemeClr val="tx1">
                        <a:alpha val="44000"/>
                      </a:schemeClr>
                    </a:solidFill>
                    <a:effectLst/>
                  </a:rPr>
                  <a:t>consectetur</a:t>
                </a:r>
                <a:endParaRPr lang="en-US" dirty="0"/>
              </a:p>
            </p:txBody>
          </p:sp>
          <p:sp>
            <p:nvSpPr>
              <p:cNvPr id="100" name="Rectangle 99"/>
              <p:cNvSpPr/>
              <p:nvPr/>
            </p:nvSpPr>
            <p:spPr>
              <a:xfrm>
                <a:off x="4782946" y="1427137"/>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sp>
            <p:nvSpPr>
              <p:cNvPr id="101" name="Rectangle 100"/>
              <p:cNvSpPr/>
              <p:nvPr/>
            </p:nvSpPr>
            <p:spPr>
              <a:xfrm>
                <a:off x="4782946" y="1582388"/>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grpSp>
      </p:grpSp>
      <p:sp>
        <p:nvSpPr>
          <p:cNvPr id="106" name="TextBox 105"/>
          <p:cNvSpPr txBox="1"/>
          <p:nvPr/>
        </p:nvSpPr>
        <p:spPr>
          <a:xfrm>
            <a:off x="4694663" y="2307409"/>
            <a:ext cx="482229" cy="200055"/>
          </a:xfrm>
          <a:prstGeom prst="rect">
            <a:avLst/>
          </a:prstGeom>
          <a:noFill/>
        </p:spPr>
        <p:txBody>
          <a:bodyPr wrap="square" rtlCol="0">
            <a:spAutoFit/>
          </a:bodyPr>
          <a:lstStyle/>
          <a:p>
            <a:pPr algn="just"/>
            <a:r>
              <a:rPr lang="la-Latn" sz="700" dirty="0">
                <a:solidFill>
                  <a:schemeClr val="tx1">
                    <a:alpha val="44000"/>
                  </a:schemeClr>
                </a:solidFill>
                <a:effectLst/>
              </a:rPr>
              <a:t>Lorem</a:t>
            </a:r>
            <a:endParaRPr lang="la-Latn" sz="700" dirty="0">
              <a:solidFill>
                <a:schemeClr val="tx1">
                  <a:alpha val="44000"/>
                </a:schemeClr>
              </a:solidFill>
            </a:endParaRPr>
          </a:p>
        </p:txBody>
      </p:sp>
      <p:grpSp>
        <p:nvGrpSpPr>
          <p:cNvPr id="22" name="Group 21"/>
          <p:cNvGrpSpPr/>
          <p:nvPr/>
        </p:nvGrpSpPr>
        <p:grpSpPr>
          <a:xfrm>
            <a:off x="6712097" y="870805"/>
            <a:ext cx="4609932" cy="232430"/>
            <a:chOff x="6712098" y="870805"/>
            <a:chExt cx="4554104" cy="232430"/>
          </a:xfrm>
        </p:grpSpPr>
        <p:grpSp>
          <p:nvGrpSpPr>
            <p:cNvPr id="16" name="Group 15"/>
            <p:cNvGrpSpPr/>
            <p:nvPr/>
          </p:nvGrpSpPr>
          <p:grpSpPr>
            <a:xfrm>
              <a:off x="6712098" y="870805"/>
              <a:ext cx="4554104" cy="232430"/>
              <a:chOff x="6644640" y="862097"/>
              <a:chExt cx="4554104" cy="232430"/>
            </a:xfrm>
            <a:solidFill>
              <a:schemeClr val="bg1"/>
            </a:solidFill>
          </p:grpSpPr>
          <p:sp>
            <p:nvSpPr>
              <p:cNvPr id="13" name="Rectangle 12"/>
              <p:cNvSpPr/>
              <p:nvPr/>
            </p:nvSpPr>
            <p:spPr>
              <a:xfrm>
                <a:off x="6644640" y="862097"/>
                <a:ext cx="539931" cy="2324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dirty="0">
                  <a:solidFill>
                    <a:schemeClr val="bg1">
                      <a:lumMod val="75000"/>
                    </a:schemeClr>
                  </a:solidFill>
                </a:endParaRPr>
              </a:p>
            </p:txBody>
          </p:sp>
          <p:sp>
            <p:nvSpPr>
              <p:cNvPr id="107" name="Rectangle 106"/>
              <p:cNvSpPr/>
              <p:nvPr/>
            </p:nvSpPr>
            <p:spPr>
              <a:xfrm>
                <a:off x="7218093" y="862097"/>
                <a:ext cx="539931" cy="2324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7791546" y="862097"/>
                <a:ext cx="539931" cy="2324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8364999" y="862097"/>
                <a:ext cx="539931" cy="23243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endParaRPr>
              </a:p>
            </p:txBody>
          </p:sp>
          <p:sp>
            <p:nvSpPr>
              <p:cNvPr id="110" name="Rectangle 109"/>
              <p:cNvSpPr/>
              <p:nvPr/>
            </p:nvSpPr>
            <p:spPr>
              <a:xfrm>
                <a:off x="8938452" y="862097"/>
                <a:ext cx="539931" cy="2324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9511905" y="862097"/>
                <a:ext cx="539931" cy="2324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10085358" y="862097"/>
                <a:ext cx="539931" cy="2324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Rectangle 112"/>
              <p:cNvSpPr/>
              <p:nvPr/>
            </p:nvSpPr>
            <p:spPr>
              <a:xfrm>
                <a:off x="10658813" y="862097"/>
                <a:ext cx="539931" cy="2324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5" name="TextBox 114"/>
            <p:cNvSpPr txBox="1"/>
            <p:nvPr/>
          </p:nvSpPr>
          <p:spPr>
            <a:xfrm>
              <a:off x="6740948" y="886992"/>
              <a:ext cx="482229" cy="200055"/>
            </a:xfrm>
            <a:prstGeom prst="rect">
              <a:avLst/>
            </a:prstGeom>
            <a:noFill/>
          </p:spPr>
          <p:txBody>
            <a:bodyPr wrap="square" rtlCol="0">
              <a:spAutoFit/>
            </a:bodyPr>
            <a:lstStyle/>
            <a:p>
              <a:pPr algn="ctr"/>
              <a:r>
                <a:rPr lang="la-Latn" sz="700" dirty="0">
                  <a:solidFill>
                    <a:schemeClr val="tx1">
                      <a:alpha val="44000"/>
                    </a:schemeClr>
                  </a:solidFill>
                  <a:effectLst/>
                </a:rPr>
                <a:t>Lorem</a:t>
              </a:r>
              <a:endParaRPr lang="la-Latn" sz="700" dirty="0">
                <a:solidFill>
                  <a:schemeClr val="tx1">
                    <a:alpha val="44000"/>
                  </a:schemeClr>
                </a:solidFill>
              </a:endParaRPr>
            </a:p>
          </p:txBody>
        </p:sp>
        <p:sp>
          <p:nvSpPr>
            <p:cNvPr id="116" name="TextBox 115"/>
            <p:cNvSpPr txBox="1"/>
            <p:nvPr/>
          </p:nvSpPr>
          <p:spPr>
            <a:xfrm>
              <a:off x="7314401" y="886991"/>
              <a:ext cx="482229" cy="200055"/>
            </a:xfrm>
            <a:prstGeom prst="rect">
              <a:avLst/>
            </a:prstGeom>
            <a:noFill/>
          </p:spPr>
          <p:txBody>
            <a:bodyPr wrap="square" rtlCol="0">
              <a:spAutoFit/>
            </a:bodyPr>
            <a:lstStyle/>
            <a:p>
              <a:pPr algn="ctr"/>
              <a:r>
                <a:rPr lang="la-Latn" sz="700" dirty="0">
                  <a:solidFill>
                    <a:schemeClr val="tx1">
                      <a:alpha val="44000"/>
                    </a:schemeClr>
                  </a:solidFill>
                  <a:effectLst/>
                </a:rPr>
                <a:t>Lorem</a:t>
              </a:r>
              <a:endParaRPr lang="la-Latn" sz="700" dirty="0">
                <a:solidFill>
                  <a:schemeClr val="tx1">
                    <a:alpha val="44000"/>
                  </a:schemeClr>
                </a:solidFill>
              </a:endParaRPr>
            </a:p>
          </p:txBody>
        </p:sp>
        <p:sp>
          <p:nvSpPr>
            <p:cNvPr id="117" name="TextBox 116"/>
            <p:cNvSpPr txBox="1"/>
            <p:nvPr/>
          </p:nvSpPr>
          <p:spPr>
            <a:xfrm>
              <a:off x="7887854" y="886991"/>
              <a:ext cx="482229" cy="200055"/>
            </a:xfrm>
            <a:prstGeom prst="rect">
              <a:avLst/>
            </a:prstGeom>
            <a:noFill/>
          </p:spPr>
          <p:txBody>
            <a:bodyPr wrap="square" rtlCol="0">
              <a:spAutoFit/>
            </a:bodyPr>
            <a:lstStyle/>
            <a:p>
              <a:pPr algn="ctr"/>
              <a:r>
                <a:rPr lang="la-Latn" sz="700" dirty="0">
                  <a:solidFill>
                    <a:schemeClr val="tx1">
                      <a:alpha val="44000"/>
                    </a:schemeClr>
                  </a:solidFill>
                  <a:effectLst/>
                </a:rPr>
                <a:t>Lorem</a:t>
              </a:r>
              <a:endParaRPr lang="la-Latn" sz="700" dirty="0">
                <a:solidFill>
                  <a:schemeClr val="tx1">
                    <a:alpha val="44000"/>
                  </a:schemeClr>
                </a:solidFill>
              </a:endParaRPr>
            </a:p>
          </p:txBody>
        </p:sp>
        <p:sp>
          <p:nvSpPr>
            <p:cNvPr id="118" name="TextBox 117"/>
            <p:cNvSpPr txBox="1"/>
            <p:nvPr/>
          </p:nvSpPr>
          <p:spPr>
            <a:xfrm>
              <a:off x="8461307" y="892462"/>
              <a:ext cx="482229" cy="200055"/>
            </a:xfrm>
            <a:prstGeom prst="rect">
              <a:avLst/>
            </a:prstGeom>
            <a:noFill/>
          </p:spPr>
          <p:txBody>
            <a:bodyPr wrap="square" rtlCol="0">
              <a:spAutoFit/>
            </a:bodyPr>
            <a:lstStyle/>
            <a:p>
              <a:pPr algn="ctr"/>
              <a:r>
                <a:rPr lang="la-Latn" sz="700" dirty="0">
                  <a:solidFill>
                    <a:schemeClr val="bg1"/>
                  </a:solidFill>
                  <a:effectLst/>
                </a:rPr>
                <a:t>Lorem</a:t>
              </a:r>
              <a:endParaRPr lang="la-Latn" sz="700" dirty="0">
                <a:solidFill>
                  <a:schemeClr val="bg1"/>
                </a:solidFill>
              </a:endParaRPr>
            </a:p>
          </p:txBody>
        </p:sp>
        <p:sp>
          <p:nvSpPr>
            <p:cNvPr id="119" name="TextBox 118"/>
            <p:cNvSpPr txBox="1"/>
            <p:nvPr/>
          </p:nvSpPr>
          <p:spPr>
            <a:xfrm>
              <a:off x="9034760" y="892462"/>
              <a:ext cx="482229" cy="200055"/>
            </a:xfrm>
            <a:prstGeom prst="rect">
              <a:avLst/>
            </a:prstGeom>
            <a:noFill/>
          </p:spPr>
          <p:txBody>
            <a:bodyPr wrap="square" rtlCol="0">
              <a:spAutoFit/>
            </a:bodyPr>
            <a:lstStyle/>
            <a:p>
              <a:pPr algn="ctr"/>
              <a:r>
                <a:rPr lang="la-Latn" sz="700" dirty="0">
                  <a:solidFill>
                    <a:schemeClr val="tx1">
                      <a:alpha val="44000"/>
                    </a:schemeClr>
                  </a:solidFill>
                  <a:effectLst/>
                </a:rPr>
                <a:t>Lorem</a:t>
              </a:r>
              <a:endParaRPr lang="la-Latn" sz="700" dirty="0">
                <a:solidFill>
                  <a:schemeClr val="tx1">
                    <a:alpha val="44000"/>
                  </a:schemeClr>
                </a:solidFill>
              </a:endParaRPr>
            </a:p>
          </p:txBody>
        </p:sp>
        <p:sp>
          <p:nvSpPr>
            <p:cNvPr id="120" name="TextBox 119"/>
            <p:cNvSpPr txBox="1"/>
            <p:nvPr/>
          </p:nvSpPr>
          <p:spPr>
            <a:xfrm>
              <a:off x="9608213" y="886990"/>
              <a:ext cx="482229" cy="200055"/>
            </a:xfrm>
            <a:prstGeom prst="rect">
              <a:avLst/>
            </a:prstGeom>
            <a:noFill/>
          </p:spPr>
          <p:txBody>
            <a:bodyPr wrap="square" rtlCol="0">
              <a:spAutoFit/>
            </a:bodyPr>
            <a:lstStyle/>
            <a:p>
              <a:pPr algn="ctr"/>
              <a:r>
                <a:rPr lang="la-Latn" sz="700" dirty="0">
                  <a:solidFill>
                    <a:schemeClr val="tx1">
                      <a:alpha val="44000"/>
                    </a:schemeClr>
                  </a:solidFill>
                  <a:effectLst/>
                </a:rPr>
                <a:t>Lorem</a:t>
              </a:r>
              <a:endParaRPr lang="la-Latn" sz="700" dirty="0">
                <a:solidFill>
                  <a:schemeClr val="tx1">
                    <a:alpha val="44000"/>
                  </a:schemeClr>
                </a:solidFill>
              </a:endParaRPr>
            </a:p>
          </p:txBody>
        </p:sp>
        <p:sp>
          <p:nvSpPr>
            <p:cNvPr id="121" name="TextBox 120"/>
            <p:cNvSpPr txBox="1"/>
            <p:nvPr/>
          </p:nvSpPr>
          <p:spPr>
            <a:xfrm>
              <a:off x="10181666" y="886989"/>
              <a:ext cx="482229" cy="200055"/>
            </a:xfrm>
            <a:prstGeom prst="rect">
              <a:avLst/>
            </a:prstGeom>
            <a:noFill/>
          </p:spPr>
          <p:txBody>
            <a:bodyPr wrap="square" rtlCol="0">
              <a:spAutoFit/>
            </a:bodyPr>
            <a:lstStyle/>
            <a:p>
              <a:pPr algn="ctr"/>
              <a:r>
                <a:rPr lang="la-Latn" sz="700" dirty="0">
                  <a:solidFill>
                    <a:schemeClr val="tx1">
                      <a:alpha val="44000"/>
                    </a:schemeClr>
                  </a:solidFill>
                  <a:effectLst/>
                </a:rPr>
                <a:t>Lorem</a:t>
              </a:r>
              <a:endParaRPr lang="la-Latn" sz="700" dirty="0">
                <a:solidFill>
                  <a:schemeClr val="tx1">
                    <a:alpha val="44000"/>
                  </a:schemeClr>
                </a:solidFill>
              </a:endParaRPr>
            </a:p>
          </p:txBody>
        </p:sp>
        <p:sp>
          <p:nvSpPr>
            <p:cNvPr id="122" name="TextBox 121"/>
            <p:cNvSpPr txBox="1"/>
            <p:nvPr/>
          </p:nvSpPr>
          <p:spPr>
            <a:xfrm>
              <a:off x="10755121" y="886988"/>
              <a:ext cx="482229" cy="200055"/>
            </a:xfrm>
            <a:prstGeom prst="rect">
              <a:avLst/>
            </a:prstGeom>
            <a:noFill/>
          </p:spPr>
          <p:txBody>
            <a:bodyPr wrap="square" rtlCol="0">
              <a:spAutoFit/>
            </a:bodyPr>
            <a:lstStyle/>
            <a:p>
              <a:pPr algn="ctr"/>
              <a:r>
                <a:rPr lang="la-Latn" sz="700" dirty="0">
                  <a:solidFill>
                    <a:schemeClr val="tx1">
                      <a:alpha val="44000"/>
                    </a:schemeClr>
                  </a:solidFill>
                  <a:effectLst/>
                </a:rPr>
                <a:t>Lorem</a:t>
              </a:r>
              <a:endParaRPr lang="la-Latn" sz="700" dirty="0">
                <a:solidFill>
                  <a:schemeClr val="tx1">
                    <a:alpha val="44000"/>
                  </a:schemeClr>
                </a:solidFill>
              </a:endParaRPr>
            </a:p>
          </p:txBody>
        </p:sp>
      </p:grpSp>
      <p:sp>
        <p:nvSpPr>
          <p:cNvPr id="123" name="Rectangle 122"/>
          <p:cNvSpPr/>
          <p:nvPr/>
        </p:nvSpPr>
        <p:spPr>
          <a:xfrm>
            <a:off x="6720417" y="1242742"/>
            <a:ext cx="1450394" cy="1283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Rectangle 123"/>
          <p:cNvSpPr/>
          <p:nvPr/>
        </p:nvSpPr>
        <p:spPr>
          <a:xfrm>
            <a:off x="8309562" y="1250102"/>
            <a:ext cx="3012468" cy="1283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p:cNvSpPr/>
          <p:nvPr/>
        </p:nvSpPr>
        <p:spPr>
          <a:xfrm>
            <a:off x="6710768" y="2670240"/>
            <a:ext cx="2041346" cy="1911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p:cNvSpPr/>
          <p:nvPr/>
        </p:nvSpPr>
        <p:spPr>
          <a:xfrm>
            <a:off x="8892630" y="2670240"/>
            <a:ext cx="2429399" cy="85828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Rectangle 126"/>
          <p:cNvSpPr/>
          <p:nvPr/>
        </p:nvSpPr>
        <p:spPr>
          <a:xfrm>
            <a:off x="8892631" y="3664797"/>
            <a:ext cx="2429398" cy="9167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ectangle 127"/>
          <p:cNvSpPr/>
          <p:nvPr/>
        </p:nvSpPr>
        <p:spPr>
          <a:xfrm>
            <a:off x="6720417" y="4717777"/>
            <a:ext cx="4601612" cy="11117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TextBox 128"/>
          <p:cNvSpPr txBox="1"/>
          <p:nvPr/>
        </p:nvSpPr>
        <p:spPr>
          <a:xfrm>
            <a:off x="5469453" y="5055340"/>
            <a:ext cx="871406" cy="846386"/>
          </a:xfrm>
          <a:prstGeom prst="rect">
            <a:avLst/>
          </a:prstGeom>
          <a:noFill/>
        </p:spPr>
        <p:txBody>
          <a:bodyPr wrap="square" rtlCol="0">
            <a:spAutoFit/>
          </a:bodyPr>
          <a:lstStyle/>
          <a:p>
            <a:r>
              <a:rPr lang="la-Latn" sz="700" dirty="0">
                <a:solidFill>
                  <a:schemeClr val="tx1">
                    <a:alpha val="21000"/>
                  </a:schemeClr>
                </a:solidFill>
                <a:effectLst/>
              </a:rPr>
              <a:t>Lorem ipsum dolor sit amet, consectetur adipiscing elit, sed do eiusmod tempor incididunt ut labore</a:t>
            </a:r>
            <a:endParaRPr lang="la-Latn" sz="700" dirty="0">
              <a:solidFill>
                <a:schemeClr val="tx1">
                  <a:alpha val="21000"/>
                </a:schemeClr>
              </a:solidFill>
            </a:endParaRPr>
          </a:p>
        </p:txBody>
      </p:sp>
      <p:cxnSp>
        <p:nvCxnSpPr>
          <p:cNvPr id="130" name="Straight Connector 129"/>
          <p:cNvCxnSpPr/>
          <p:nvPr/>
        </p:nvCxnSpPr>
        <p:spPr>
          <a:xfrm>
            <a:off x="5517512" y="4960281"/>
            <a:ext cx="823347" cy="0"/>
          </a:xfrm>
          <a:prstGeom prst="line">
            <a:avLst/>
          </a:prstGeom>
          <a:ln>
            <a:solidFill>
              <a:schemeClr val="dk1">
                <a:alpha val="6000"/>
              </a:schemeClr>
            </a:solidFill>
          </a:ln>
        </p:spPr>
        <p:style>
          <a:lnRef idx="1">
            <a:schemeClr val="dk1"/>
          </a:lnRef>
          <a:fillRef idx="0">
            <a:schemeClr val="dk1"/>
          </a:fillRef>
          <a:effectRef idx="0">
            <a:schemeClr val="dk1"/>
          </a:effectRef>
          <a:fontRef idx="minor">
            <a:schemeClr val="tx1"/>
          </a:fontRef>
        </p:style>
      </p:cxnSp>
      <p:graphicFrame>
        <p:nvGraphicFramePr>
          <p:cNvPr id="131" name="Chart 130"/>
          <p:cNvGraphicFramePr/>
          <p:nvPr>
            <p:extLst>
              <p:ext uri="{D42A27DB-BD31-4B8C-83A1-F6EECF244321}">
                <p14:modId xmlns:p14="http://schemas.microsoft.com/office/powerpoint/2010/main" val="162790066"/>
              </p:ext>
            </p:extLst>
          </p:nvPr>
        </p:nvGraphicFramePr>
        <p:xfrm>
          <a:off x="6229758" y="2721655"/>
          <a:ext cx="2995326" cy="1952040"/>
        </p:xfrm>
        <a:graphic>
          <a:graphicData uri="http://schemas.openxmlformats.org/drawingml/2006/chart">
            <c:chart xmlns:c="http://schemas.openxmlformats.org/drawingml/2006/chart" xmlns:r="http://schemas.openxmlformats.org/officeDocument/2006/relationships" r:id="rId2"/>
          </a:graphicData>
        </a:graphic>
      </p:graphicFrame>
      <p:sp>
        <p:nvSpPr>
          <p:cNvPr id="132" name="TextBox 131"/>
          <p:cNvSpPr txBox="1"/>
          <p:nvPr/>
        </p:nvSpPr>
        <p:spPr>
          <a:xfrm>
            <a:off x="7312561" y="3155345"/>
            <a:ext cx="832279" cy="769441"/>
          </a:xfrm>
          <a:prstGeom prst="rect">
            <a:avLst/>
          </a:prstGeom>
          <a:noFill/>
        </p:spPr>
        <p:txBody>
          <a:bodyPr wrap="none" rtlCol="0">
            <a:spAutoFit/>
          </a:bodyPr>
          <a:lstStyle/>
          <a:p>
            <a:r>
              <a:rPr lang="en-US" sz="44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rPr>
              <a:t>42</a:t>
            </a:r>
            <a:endParaRPr lang="en-US" sz="48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aphicFrame>
        <p:nvGraphicFramePr>
          <p:cNvPr id="133" name="Chart 132"/>
          <p:cNvGraphicFramePr/>
          <p:nvPr>
            <p:extLst>
              <p:ext uri="{D42A27DB-BD31-4B8C-83A1-F6EECF244321}">
                <p14:modId xmlns:p14="http://schemas.microsoft.com/office/powerpoint/2010/main" val="3797538610"/>
              </p:ext>
            </p:extLst>
          </p:nvPr>
        </p:nvGraphicFramePr>
        <p:xfrm>
          <a:off x="6736795" y="4857006"/>
          <a:ext cx="4597688" cy="9305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4" name="Chart 133"/>
          <p:cNvGraphicFramePr/>
          <p:nvPr>
            <p:extLst>
              <p:ext uri="{D42A27DB-BD31-4B8C-83A1-F6EECF244321}">
                <p14:modId xmlns:p14="http://schemas.microsoft.com/office/powerpoint/2010/main" val="4092766311"/>
              </p:ext>
            </p:extLst>
          </p:nvPr>
        </p:nvGraphicFramePr>
        <p:xfrm>
          <a:off x="8846401" y="2648216"/>
          <a:ext cx="2488082" cy="9011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5" name="Chart 134"/>
          <p:cNvGraphicFramePr/>
          <p:nvPr>
            <p:extLst>
              <p:ext uri="{D42A27DB-BD31-4B8C-83A1-F6EECF244321}">
                <p14:modId xmlns:p14="http://schemas.microsoft.com/office/powerpoint/2010/main" val="2450305218"/>
              </p:ext>
            </p:extLst>
          </p:nvPr>
        </p:nvGraphicFramePr>
        <p:xfrm>
          <a:off x="8416788" y="1398801"/>
          <a:ext cx="3117987" cy="113516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6" name="Table 135"/>
          <p:cNvGraphicFramePr>
            <a:graphicFrameLocks noGrp="1"/>
          </p:cNvGraphicFramePr>
          <p:nvPr>
            <p:extLst>
              <p:ext uri="{D42A27DB-BD31-4B8C-83A1-F6EECF244321}">
                <p14:modId xmlns:p14="http://schemas.microsoft.com/office/powerpoint/2010/main" val="1588010029"/>
              </p:ext>
            </p:extLst>
          </p:nvPr>
        </p:nvGraphicFramePr>
        <p:xfrm>
          <a:off x="8892630" y="3664797"/>
          <a:ext cx="2429399" cy="921430"/>
        </p:xfrm>
        <a:graphic>
          <a:graphicData uri="http://schemas.openxmlformats.org/drawingml/2006/table">
            <a:tbl>
              <a:tblPr firstRow="1" bandRow="1">
                <a:tableStyleId>{C083E6E3-FA7D-4D7B-A595-EF9225AFEA82}</a:tableStyleId>
              </a:tblPr>
              <a:tblGrid>
                <a:gridCol w="935308">
                  <a:extLst>
                    <a:ext uri="{9D8B030D-6E8A-4147-A177-3AD203B41FA5}">
                      <a16:colId xmlns:a16="http://schemas.microsoft.com/office/drawing/2014/main" val="1167939584"/>
                    </a:ext>
                  </a:extLst>
                </a:gridCol>
                <a:gridCol w="716345">
                  <a:extLst>
                    <a:ext uri="{9D8B030D-6E8A-4147-A177-3AD203B41FA5}">
                      <a16:colId xmlns:a16="http://schemas.microsoft.com/office/drawing/2014/main" val="92675983"/>
                    </a:ext>
                  </a:extLst>
                </a:gridCol>
                <a:gridCol w="777746">
                  <a:extLst>
                    <a:ext uri="{9D8B030D-6E8A-4147-A177-3AD203B41FA5}">
                      <a16:colId xmlns:a16="http://schemas.microsoft.com/office/drawing/2014/main" val="3862013556"/>
                    </a:ext>
                  </a:extLst>
                </a:gridCol>
              </a:tblGrid>
              <a:tr h="269881">
                <a:tc>
                  <a:txBody>
                    <a:bodyPr/>
                    <a:lstStyle/>
                    <a:p>
                      <a:pPr algn="l"/>
                      <a:r>
                        <a:rPr lang="en-US" sz="700" dirty="0">
                          <a:solidFill>
                            <a:schemeClr val="bg1">
                              <a:lumMod val="65000"/>
                            </a:schemeClr>
                          </a:solidFill>
                        </a:rPr>
                        <a:t>Category</a:t>
                      </a:r>
                      <a:r>
                        <a:rPr lang="en-US" sz="700" baseline="0" dirty="0">
                          <a:solidFill>
                            <a:schemeClr val="bg1">
                              <a:lumMod val="65000"/>
                            </a:schemeClr>
                          </a:solidFill>
                        </a:rPr>
                        <a:t> A</a:t>
                      </a:r>
                      <a:endParaRPr lang="en-US" sz="700" dirty="0">
                        <a:solidFill>
                          <a:schemeClr val="bg1">
                            <a:lumMod val="65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00" dirty="0">
                          <a:solidFill>
                            <a:schemeClr val="bg1">
                              <a:lumMod val="65000"/>
                            </a:schemeClr>
                          </a:solidFill>
                        </a:rPr>
                        <a:t>Category</a:t>
                      </a:r>
                      <a:r>
                        <a:rPr lang="en-US" sz="700" baseline="0" dirty="0">
                          <a:solidFill>
                            <a:schemeClr val="bg1">
                              <a:lumMod val="65000"/>
                            </a:schemeClr>
                          </a:solidFill>
                        </a:rPr>
                        <a:t> B</a:t>
                      </a:r>
                      <a:endParaRPr lang="en-US" sz="700" dirty="0">
                        <a:solidFill>
                          <a:schemeClr val="bg1">
                            <a:lumMod val="65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00" dirty="0">
                          <a:solidFill>
                            <a:schemeClr val="bg1">
                              <a:lumMod val="65000"/>
                            </a:schemeClr>
                          </a:solidFill>
                        </a:rPr>
                        <a:t>Category</a:t>
                      </a:r>
                      <a:r>
                        <a:rPr lang="en-US" sz="700" baseline="0" dirty="0">
                          <a:solidFill>
                            <a:schemeClr val="bg1">
                              <a:lumMod val="65000"/>
                            </a:schemeClr>
                          </a:solidFill>
                        </a:rPr>
                        <a:t> C</a:t>
                      </a:r>
                      <a:endParaRPr lang="en-US" sz="700" dirty="0">
                        <a:solidFill>
                          <a:schemeClr val="bg1">
                            <a:lumMod val="65000"/>
                          </a:schemeClr>
                        </a:solidFill>
                      </a:endParaRPr>
                    </a:p>
                  </a:txBody>
                  <a:tcPr anchor="ctr"/>
                </a:tc>
                <a:extLst>
                  <a:ext uri="{0D108BD9-81ED-4DB2-BD59-A6C34878D82A}">
                    <a16:rowId xmlns:a16="http://schemas.microsoft.com/office/drawing/2014/main" val="830532694"/>
                  </a:ext>
                </a:extLst>
              </a:tr>
              <a:tr h="217183">
                <a:tc>
                  <a:txBody>
                    <a:bodyPr/>
                    <a:lstStyle/>
                    <a:p>
                      <a:r>
                        <a:rPr lang="la-Latn" sz="800" dirty="0">
                          <a:solidFill>
                            <a:schemeClr val="accent3">
                              <a:alpha val="76000"/>
                            </a:schemeClr>
                          </a:solidFill>
                          <a:effectLst/>
                        </a:rPr>
                        <a:t>fugiat nulla </a:t>
                      </a:r>
                      <a:endParaRPr lang="en-US" dirty="0">
                        <a:solidFill>
                          <a:schemeClr val="accent3">
                            <a:alpha val="76000"/>
                          </a:schemeClr>
                        </a:solidFill>
                      </a:endParaRPr>
                    </a:p>
                  </a:txBody>
                  <a:tcPr anchor="ctr"/>
                </a:tc>
                <a:tc>
                  <a:txBody>
                    <a:bodyPr/>
                    <a:lstStyle/>
                    <a:p>
                      <a:pPr algn="ctr"/>
                      <a:r>
                        <a:rPr lang="en-US" sz="800" dirty="0">
                          <a:solidFill>
                            <a:schemeClr val="accent3">
                              <a:alpha val="76000"/>
                            </a:schemeClr>
                          </a:solidFill>
                        </a:rPr>
                        <a:t>87</a:t>
                      </a:r>
                    </a:p>
                  </a:txBody>
                  <a:tcPr/>
                </a:tc>
                <a:tc>
                  <a:txBody>
                    <a:bodyPr/>
                    <a:lstStyle/>
                    <a:p>
                      <a:pPr algn="ctr"/>
                      <a:r>
                        <a:rPr lang="en-US" sz="800" dirty="0">
                          <a:solidFill>
                            <a:schemeClr val="accent3">
                              <a:alpha val="76000"/>
                            </a:schemeClr>
                          </a:solidFill>
                        </a:rPr>
                        <a:t>87</a:t>
                      </a:r>
                    </a:p>
                  </a:txBody>
                  <a:tcPr/>
                </a:tc>
                <a:extLst>
                  <a:ext uri="{0D108BD9-81ED-4DB2-BD59-A6C34878D82A}">
                    <a16:rowId xmlns:a16="http://schemas.microsoft.com/office/drawing/2014/main" val="1087852871"/>
                  </a:ext>
                </a:extLst>
              </a:tr>
              <a:tr h="217183">
                <a:tc>
                  <a:txBody>
                    <a:bodyPr/>
                    <a:lstStyle/>
                    <a:p>
                      <a:r>
                        <a:rPr lang="la-Latn" sz="800" dirty="0">
                          <a:solidFill>
                            <a:schemeClr val="accent3">
                              <a:alpha val="76000"/>
                            </a:schemeClr>
                          </a:solidFill>
                          <a:effectLst/>
                        </a:rPr>
                        <a:t>fugiat nulla </a:t>
                      </a:r>
                      <a:endParaRPr lang="en-US" dirty="0">
                        <a:solidFill>
                          <a:schemeClr val="accent3">
                            <a:alpha val="76000"/>
                          </a:schemeClr>
                        </a:solidFill>
                      </a:endParaRPr>
                    </a:p>
                  </a:txBody>
                  <a:tcPr anchor="ctr"/>
                </a:tc>
                <a:tc>
                  <a:txBody>
                    <a:bodyPr/>
                    <a:lstStyle/>
                    <a:p>
                      <a:pPr algn="ctr"/>
                      <a:r>
                        <a:rPr lang="en-US" sz="800" dirty="0">
                          <a:solidFill>
                            <a:schemeClr val="accent3">
                              <a:alpha val="76000"/>
                            </a:schemeClr>
                          </a:solidFill>
                        </a:rPr>
                        <a:t>87</a:t>
                      </a:r>
                    </a:p>
                  </a:txBody>
                  <a:tcPr/>
                </a:tc>
                <a:tc>
                  <a:txBody>
                    <a:bodyPr/>
                    <a:lstStyle/>
                    <a:p>
                      <a:pPr algn="ctr"/>
                      <a:r>
                        <a:rPr lang="en-US" sz="800" dirty="0">
                          <a:solidFill>
                            <a:schemeClr val="accent3">
                              <a:alpha val="76000"/>
                            </a:schemeClr>
                          </a:solidFill>
                        </a:rPr>
                        <a:t>87</a:t>
                      </a:r>
                    </a:p>
                  </a:txBody>
                  <a:tcPr/>
                </a:tc>
                <a:extLst>
                  <a:ext uri="{0D108BD9-81ED-4DB2-BD59-A6C34878D82A}">
                    <a16:rowId xmlns:a16="http://schemas.microsoft.com/office/drawing/2014/main" val="893488242"/>
                  </a:ext>
                </a:extLst>
              </a:tr>
              <a:tr h="217183">
                <a:tc>
                  <a:txBody>
                    <a:bodyPr/>
                    <a:lstStyle/>
                    <a:p>
                      <a:r>
                        <a:rPr lang="la-Latn" sz="800" dirty="0">
                          <a:solidFill>
                            <a:schemeClr val="accent3">
                              <a:alpha val="76000"/>
                            </a:schemeClr>
                          </a:solidFill>
                          <a:effectLst/>
                        </a:rPr>
                        <a:t>fugiat nulla </a:t>
                      </a:r>
                      <a:endParaRPr lang="en-US" dirty="0">
                        <a:solidFill>
                          <a:schemeClr val="accent3">
                            <a:alpha val="76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accent3">
                              <a:alpha val="76000"/>
                            </a:schemeClr>
                          </a:solidFill>
                        </a:rPr>
                        <a:t>87</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accent3">
                              <a:alpha val="76000"/>
                            </a:schemeClr>
                          </a:solidFill>
                        </a:rPr>
                        <a:t>87</a:t>
                      </a:r>
                    </a:p>
                  </a:txBody>
                  <a:tcPr/>
                </a:tc>
                <a:extLst>
                  <a:ext uri="{0D108BD9-81ED-4DB2-BD59-A6C34878D82A}">
                    <a16:rowId xmlns:a16="http://schemas.microsoft.com/office/drawing/2014/main" val="901784435"/>
                  </a:ext>
                </a:extLst>
              </a:tr>
            </a:tbl>
          </a:graphicData>
        </a:graphic>
      </p:graphicFrame>
      <p:grpSp>
        <p:nvGrpSpPr>
          <p:cNvPr id="21" name="Group 20"/>
          <p:cNvGrpSpPr/>
          <p:nvPr/>
        </p:nvGrpSpPr>
        <p:grpSpPr>
          <a:xfrm>
            <a:off x="6682068" y="1150480"/>
            <a:ext cx="1520710" cy="1906114"/>
            <a:chOff x="6703334" y="1150480"/>
            <a:chExt cx="1520710" cy="1906114"/>
          </a:xfrm>
        </p:grpSpPr>
        <p:graphicFrame>
          <p:nvGraphicFramePr>
            <p:cNvPr id="137" name="Chart 136"/>
            <p:cNvGraphicFramePr/>
            <p:nvPr>
              <p:extLst>
                <p:ext uri="{D42A27DB-BD31-4B8C-83A1-F6EECF244321}">
                  <p14:modId xmlns:p14="http://schemas.microsoft.com/office/powerpoint/2010/main" val="1668037477"/>
                </p:ext>
              </p:extLst>
            </p:nvPr>
          </p:nvGraphicFramePr>
          <p:xfrm>
            <a:off x="6703334" y="1150480"/>
            <a:ext cx="1520710" cy="1906114"/>
          </p:xfrm>
          <a:graphic>
            <a:graphicData uri="http://schemas.openxmlformats.org/drawingml/2006/chart">
              <c:chart xmlns:c="http://schemas.openxmlformats.org/drawingml/2006/chart" xmlns:r="http://schemas.openxmlformats.org/officeDocument/2006/relationships" r:id="rId6"/>
            </a:graphicData>
          </a:graphic>
        </p:graphicFrame>
        <p:sp>
          <p:nvSpPr>
            <p:cNvPr id="138" name="TextBox 137"/>
            <p:cNvSpPr txBox="1"/>
            <p:nvPr/>
          </p:nvSpPr>
          <p:spPr>
            <a:xfrm>
              <a:off x="6843727" y="2161434"/>
              <a:ext cx="1239923" cy="276999"/>
            </a:xfrm>
            <a:prstGeom prst="rect">
              <a:avLst/>
            </a:prstGeom>
            <a:noFill/>
          </p:spPr>
          <p:txBody>
            <a:bodyPr wrap="square" rtlCol="0">
              <a:spAutoFit/>
            </a:bodyPr>
            <a:lstStyle/>
            <a:p>
              <a:pPr algn="ctr"/>
              <a:r>
                <a:rPr lang="la-Latn" sz="1200" b="1" dirty="0">
                  <a:solidFill>
                    <a:schemeClr val="tx1">
                      <a:alpha val="19000"/>
                    </a:schemeClr>
                  </a:solidFill>
                  <a:effectLst/>
                </a:rPr>
                <a:t>ADIPISCING</a:t>
              </a:r>
              <a:endParaRPr lang="la-Latn" sz="1200" b="1" dirty="0">
                <a:solidFill>
                  <a:schemeClr val="tx1">
                    <a:alpha val="19000"/>
                  </a:schemeClr>
                </a:solidFill>
              </a:endParaRPr>
            </a:p>
          </p:txBody>
        </p:sp>
        <p:sp>
          <p:nvSpPr>
            <p:cNvPr id="139" name="Isosceles Triangle 138"/>
            <p:cNvSpPr/>
            <p:nvPr/>
          </p:nvSpPr>
          <p:spPr>
            <a:xfrm>
              <a:off x="7431725" y="1354015"/>
              <a:ext cx="91009" cy="756187"/>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TextBox 139"/>
            <p:cNvSpPr txBox="1"/>
            <p:nvPr/>
          </p:nvSpPr>
          <p:spPr>
            <a:xfrm>
              <a:off x="7022074" y="2296456"/>
              <a:ext cx="910309" cy="200875"/>
            </a:xfrm>
            <a:prstGeom prst="rect">
              <a:avLst/>
            </a:prstGeom>
            <a:noFill/>
          </p:spPr>
          <p:txBody>
            <a:bodyPr wrap="square" rtlCol="0">
              <a:spAutoFit/>
            </a:bodyPr>
            <a:lstStyle/>
            <a:p>
              <a:pPr algn="just"/>
              <a:r>
                <a:rPr lang="la-Latn" sz="700" dirty="0">
                  <a:solidFill>
                    <a:schemeClr val="tx1">
                      <a:alpha val="16000"/>
                    </a:schemeClr>
                  </a:solidFill>
                  <a:effectLst/>
                </a:rPr>
                <a:t>Lorem ipsum dolor</a:t>
              </a:r>
              <a:endParaRPr lang="la-Latn" sz="700" dirty="0">
                <a:solidFill>
                  <a:schemeClr val="tx1">
                    <a:alpha val="16000"/>
                  </a:schemeClr>
                </a:solidFill>
              </a:endParaRPr>
            </a:p>
          </p:txBody>
        </p:sp>
        <p:sp>
          <p:nvSpPr>
            <p:cNvPr id="141" name="TextBox 140"/>
            <p:cNvSpPr txBox="1"/>
            <p:nvPr/>
          </p:nvSpPr>
          <p:spPr>
            <a:xfrm>
              <a:off x="6900272" y="1636815"/>
              <a:ext cx="545342" cy="307777"/>
            </a:xfrm>
            <a:prstGeom prst="rect">
              <a:avLst/>
            </a:prstGeom>
            <a:noFill/>
          </p:spPr>
          <p:txBody>
            <a:bodyPr wrap="none" rtlCol="0">
              <a:spAutoFit/>
            </a:bodyPr>
            <a:lstStyle/>
            <a:p>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52%</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sp>
        <p:nvSpPr>
          <p:cNvPr id="142" name="TextBox 141"/>
          <p:cNvSpPr txBox="1"/>
          <p:nvPr/>
        </p:nvSpPr>
        <p:spPr>
          <a:xfrm>
            <a:off x="4677399" y="3341399"/>
            <a:ext cx="482229" cy="200055"/>
          </a:xfrm>
          <a:prstGeom prst="rect">
            <a:avLst/>
          </a:prstGeom>
          <a:noFill/>
        </p:spPr>
        <p:txBody>
          <a:bodyPr wrap="square" rtlCol="0">
            <a:spAutoFit/>
          </a:bodyPr>
          <a:lstStyle/>
          <a:p>
            <a:pPr algn="just"/>
            <a:r>
              <a:rPr lang="la-Latn" sz="700" dirty="0">
                <a:solidFill>
                  <a:schemeClr val="tx1">
                    <a:alpha val="44000"/>
                  </a:schemeClr>
                </a:solidFill>
                <a:effectLst/>
              </a:rPr>
              <a:t>Lorem</a:t>
            </a:r>
            <a:endParaRPr lang="la-Latn" sz="700" dirty="0">
              <a:solidFill>
                <a:schemeClr val="tx1">
                  <a:alpha val="44000"/>
                </a:schemeClr>
              </a:solidFill>
            </a:endParaRPr>
          </a:p>
        </p:txBody>
      </p:sp>
      <p:sp>
        <p:nvSpPr>
          <p:cNvPr id="143" name="TextBox 142"/>
          <p:cNvSpPr txBox="1"/>
          <p:nvPr/>
        </p:nvSpPr>
        <p:spPr>
          <a:xfrm>
            <a:off x="4672691" y="4375389"/>
            <a:ext cx="482229" cy="200055"/>
          </a:xfrm>
          <a:prstGeom prst="rect">
            <a:avLst/>
          </a:prstGeom>
          <a:noFill/>
        </p:spPr>
        <p:txBody>
          <a:bodyPr wrap="square" rtlCol="0">
            <a:spAutoFit/>
          </a:bodyPr>
          <a:lstStyle/>
          <a:p>
            <a:pPr algn="just"/>
            <a:r>
              <a:rPr lang="la-Latn" sz="700" dirty="0">
                <a:solidFill>
                  <a:schemeClr val="tx1">
                    <a:alpha val="44000"/>
                  </a:schemeClr>
                </a:solidFill>
                <a:effectLst/>
              </a:rPr>
              <a:t>Lorem</a:t>
            </a:r>
            <a:endParaRPr lang="la-Latn" sz="700" dirty="0">
              <a:solidFill>
                <a:schemeClr val="tx1">
                  <a:alpha val="44000"/>
                </a:schemeClr>
              </a:solidFill>
            </a:endParaRPr>
          </a:p>
        </p:txBody>
      </p:sp>
      <p:sp>
        <p:nvSpPr>
          <p:cNvPr id="144" name="TextBox 143"/>
          <p:cNvSpPr txBox="1"/>
          <p:nvPr/>
        </p:nvSpPr>
        <p:spPr>
          <a:xfrm>
            <a:off x="4672691" y="5409379"/>
            <a:ext cx="482229" cy="200055"/>
          </a:xfrm>
          <a:prstGeom prst="rect">
            <a:avLst/>
          </a:prstGeom>
          <a:noFill/>
        </p:spPr>
        <p:txBody>
          <a:bodyPr wrap="square" rtlCol="0">
            <a:spAutoFit/>
          </a:bodyPr>
          <a:lstStyle/>
          <a:p>
            <a:pPr algn="just"/>
            <a:r>
              <a:rPr lang="la-Latn" sz="700" dirty="0">
                <a:solidFill>
                  <a:schemeClr val="tx1">
                    <a:alpha val="44000"/>
                  </a:schemeClr>
                </a:solidFill>
                <a:effectLst/>
              </a:rPr>
              <a:t>Lorem</a:t>
            </a:r>
            <a:endParaRPr lang="la-Latn" sz="700" dirty="0">
              <a:solidFill>
                <a:schemeClr val="tx1">
                  <a:alpha val="44000"/>
                </a:schemeClr>
              </a:solidFill>
            </a:endParaRPr>
          </a:p>
        </p:txBody>
      </p:sp>
      <p:sp>
        <p:nvSpPr>
          <p:cNvPr id="145" name="TextBox 144"/>
          <p:cNvSpPr txBox="1"/>
          <p:nvPr/>
        </p:nvSpPr>
        <p:spPr>
          <a:xfrm>
            <a:off x="6804319" y="4713056"/>
            <a:ext cx="3256275" cy="200055"/>
          </a:xfrm>
          <a:prstGeom prst="rect">
            <a:avLst/>
          </a:prstGeom>
          <a:noFill/>
        </p:spPr>
        <p:txBody>
          <a:bodyPr wrap="square" rtlCol="0">
            <a:spAutoFit/>
          </a:bodyPr>
          <a:lstStyle/>
          <a:p>
            <a:pPr algn="just"/>
            <a:r>
              <a:rPr lang="la-Latn" sz="700" dirty="0">
                <a:solidFill>
                  <a:schemeClr val="tx1">
                    <a:alpha val="44000"/>
                  </a:schemeClr>
                </a:solidFill>
                <a:effectLst/>
              </a:rPr>
              <a:t>Lorem ipsum dolor sit amet</a:t>
            </a:r>
            <a:endParaRPr lang="la-Latn" sz="700" dirty="0">
              <a:solidFill>
                <a:schemeClr val="tx1">
                  <a:alpha val="44000"/>
                </a:schemeClr>
              </a:solidFill>
            </a:endParaRPr>
          </a:p>
        </p:txBody>
      </p:sp>
      <p:sp>
        <p:nvSpPr>
          <p:cNvPr id="146" name="TextBox 145"/>
          <p:cNvSpPr txBox="1"/>
          <p:nvPr/>
        </p:nvSpPr>
        <p:spPr>
          <a:xfrm>
            <a:off x="8371562" y="1238670"/>
            <a:ext cx="3256275" cy="200055"/>
          </a:xfrm>
          <a:prstGeom prst="rect">
            <a:avLst/>
          </a:prstGeom>
          <a:noFill/>
        </p:spPr>
        <p:txBody>
          <a:bodyPr wrap="square" rtlCol="0">
            <a:spAutoFit/>
          </a:bodyPr>
          <a:lstStyle/>
          <a:p>
            <a:pPr algn="just"/>
            <a:r>
              <a:rPr lang="la-Latn" sz="700" dirty="0">
                <a:solidFill>
                  <a:schemeClr val="tx1">
                    <a:alpha val="44000"/>
                  </a:schemeClr>
                </a:solidFill>
                <a:effectLst/>
              </a:rPr>
              <a:t>Lorem ipsum dolor sit amet</a:t>
            </a:r>
            <a:endParaRPr lang="la-Latn" sz="700" dirty="0">
              <a:solidFill>
                <a:schemeClr val="tx1">
                  <a:alpha val="44000"/>
                </a:schemeClr>
              </a:solidFill>
            </a:endParaRPr>
          </a:p>
        </p:txBody>
      </p:sp>
      <p:sp>
        <p:nvSpPr>
          <p:cNvPr id="147" name="TextBox 146"/>
          <p:cNvSpPr txBox="1"/>
          <p:nvPr/>
        </p:nvSpPr>
        <p:spPr>
          <a:xfrm>
            <a:off x="6804319" y="2665519"/>
            <a:ext cx="1734193" cy="200055"/>
          </a:xfrm>
          <a:prstGeom prst="rect">
            <a:avLst/>
          </a:prstGeom>
          <a:noFill/>
        </p:spPr>
        <p:txBody>
          <a:bodyPr wrap="square" rtlCol="0">
            <a:spAutoFit/>
          </a:bodyPr>
          <a:lstStyle/>
          <a:p>
            <a:pPr algn="just"/>
            <a:r>
              <a:rPr lang="la-Latn" sz="700" dirty="0">
                <a:solidFill>
                  <a:schemeClr val="tx1">
                    <a:alpha val="44000"/>
                  </a:schemeClr>
                </a:solidFill>
                <a:effectLst/>
              </a:rPr>
              <a:t>Lorem ipsum dolor sit amet</a:t>
            </a:r>
            <a:endParaRPr lang="la-Latn" sz="700" dirty="0">
              <a:solidFill>
                <a:schemeClr val="tx1">
                  <a:alpha val="44000"/>
                </a:schemeClr>
              </a:solidFill>
            </a:endParaRPr>
          </a:p>
        </p:txBody>
      </p:sp>
      <p:sp>
        <p:nvSpPr>
          <p:cNvPr id="148" name="TextBox 147"/>
          <p:cNvSpPr txBox="1"/>
          <p:nvPr/>
        </p:nvSpPr>
        <p:spPr>
          <a:xfrm>
            <a:off x="8920784" y="2660941"/>
            <a:ext cx="1734193" cy="200055"/>
          </a:xfrm>
          <a:prstGeom prst="rect">
            <a:avLst/>
          </a:prstGeom>
          <a:noFill/>
        </p:spPr>
        <p:txBody>
          <a:bodyPr wrap="square" rtlCol="0">
            <a:spAutoFit/>
          </a:bodyPr>
          <a:lstStyle/>
          <a:p>
            <a:pPr algn="just"/>
            <a:r>
              <a:rPr lang="la-Latn" sz="700" dirty="0">
                <a:solidFill>
                  <a:schemeClr val="bg1"/>
                </a:solidFill>
                <a:effectLst/>
              </a:rPr>
              <a:t>Lorem ipsum dolor sit amet</a:t>
            </a:r>
            <a:endParaRPr lang="la-Latn" sz="700" dirty="0">
              <a:solidFill>
                <a:schemeClr val="bg1"/>
              </a:solidFill>
            </a:endParaRPr>
          </a:p>
        </p:txBody>
      </p:sp>
      <p:grpSp>
        <p:nvGrpSpPr>
          <p:cNvPr id="149" name="Group 148"/>
          <p:cNvGrpSpPr/>
          <p:nvPr/>
        </p:nvGrpSpPr>
        <p:grpSpPr>
          <a:xfrm>
            <a:off x="4583372" y="1044039"/>
            <a:ext cx="507412" cy="447448"/>
            <a:chOff x="6727716" y="1565070"/>
            <a:chExt cx="1452035" cy="1280438"/>
          </a:xfrm>
        </p:grpSpPr>
        <p:grpSp>
          <p:nvGrpSpPr>
            <p:cNvPr id="150" name="Group 149"/>
            <p:cNvGrpSpPr/>
            <p:nvPr/>
          </p:nvGrpSpPr>
          <p:grpSpPr>
            <a:xfrm>
              <a:off x="7063356" y="1565070"/>
              <a:ext cx="1116395" cy="1120661"/>
              <a:chOff x="6871087" y="1510246"/>
              <a:chExt cx="1116395" cy="1120661"/>
            </a:xfrm>
          </p:grpSpPr>
          <p:grpSp>
            <p:nvGrpSpPr>
              <p:cNvPr id="158" name="Group 157"/>
              <p:cNvGrpSpPr/>
              <p:nvPr/>
            </p:nvGrpSpPr>
            <p:grpSpPr>
              <a:xfrm>
                <a:off x="6871087" y="1510246"/>
                <a:ext cx="1116395" cy="1120661"/>
                <a:chOff x="5363391" y="1441043"/>
                <a:chExt cx="1102694" cy="1120661"/>
              </a:xfrm>
            </p:grpSpPr>
            <p:sp>
              <p:nvSpPr>
                <p:cNvPr id="160" name="Right Bracket 159"/>
                <p:cNvSpPr/>
                <p:nvPr/>
              </p:nvSpPr>
              <p:spPr>
                <a:xfrm>
                  <a:off x="6291002" y="1679056"/>
                  <a:ext cx="175083" cy="882648"/>
                </a:xfrm>
                <a:prstGeom prst="rightBracket">
                  <a:avLst>
                    <a:gd name="adj" fmla="val 89274"/>
                  </a:avLst>
                </a:prstGeom>
                <a:ln w="60325" cap="rnd">
                  <a:solidFill>
                    <a:schemeClr val="bg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1" name="Right Bracket 160"/>
                <p:cNvSpPr/>
                <p:nvPr/>
              </p:nvSpPr>
              <p:spPr>
                <a:xfrm rot="10800000">
                  <a:off x="5363391" y="1441043"/>
                  <a:ext cx="133350" cy="864870"/>
                </a:xfrm>
                <a:prstGeom prst="rightBracket">
                  <a:avLst>
                    <a:gd name="adj" fmla="val 71190"/>
                  </a:avLst>
                </a:prstGeom>
                <a:ln w="60325" cap="rnd">
                  <a:solidFill>
                    <a:schemeClr val="bg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62" name="Straight Connector 161"/>
                <p:cNvCxnSpPr/>
                <p:nvPr/>
              </p:nvCxnSpPr>
              <p:spPr>
                <a:xfrm>
                  <a:off x="5496741" y="1441043"/>
                  <a:ext cx="842145" cy="243801"/>
                </a:xfrm>
                <a:prstGeom prst="line">
                  <a:avLst/>
                </a:prstGeom>
                <a:ln w="60325" cap="rnd">
                  <a:solidFill>
                    <a:schemeClr val="bg1"/>
                  </a:solidFill>
                  <a:round/>
                </a:ln>
              </p:spPr>
              <p:style>
                <a:lnRef idx="1">
                  <a:schemeClr val="accent1"/>
                </a:lnRef>
                <a:fillRef idx="0">
                  <a:schemeClr val="accent1"/>
                </a:fillRef>
                <a:effectRef idx="0">
                  <a:schemeClr val="accent1"/>
                </a:effectRef>
                <a:fontRef idx="minor">
                  <a:schemeClr val="tx1"/>
                </a:fontRef>
              </p:style>
            </p:cxnSp>
          </p:grpSp>
          <p:sp>
            <p:nvSpPr>
              <p:cNvPr id="159" name="Flowchart: Alternate Process 158"/>
              <p:cNvSpPr/>
              <p:nvPr/>
            </p:nvSpPr>
            <p:spPr>
              <a:xfrm rot="969288">
                <a:off x="7640315" y="1811552"/>
                <a:ext cx="212789" cy="166476"/>
              </a:xfrm>
              <a:prstGeom prst="flowChartAlternateProces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1" name="Rectangle 150"/>
            <p:cNvSpPr/>
            <p:nvPr/>
          </p:nvSpPr>
          <p:spPr>
            <a:xfrm>
              <a:off x="6727716" y="1946923"/>
              <a:ext cx="1040258" cy="738808"/>
            </a:xfrm>
            <a:prstGeom prst="rect">
              <a:avLst/>
            </a:prstGeom>
            <a:solidFill>
              <a:schemeClr val="bg1">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cxnSp>
          <p:nvCxnSpPr>
            <p:cNvPr id="152" name="Straight Connector 151"/>
            <p:cNvCxnSpPr/>
            <p:nvPr/>
          </p:nvCxnSpPr>
          <p:spPr>
            <a:xfrm>
              <a:off x="7063356" y="1740085"/>
              <a:ext cx="0" cy="365916"/>
            </a:xfrm>
            <a:prstGeom prst="line">
              <a:avLst/>
            </a:prstGeom>
            <a:ln w="60325" cap="rnd">
              <a:solidFill>
                <a:schemeClr val="bg1"/>
              </a:solidFill>
              <a:round/>
            </a:ln>
          </p:spPr>
          <p:style>
            <a:lnRef idx="1">
              <a:schemeClr val="accent1"/>
            </a:lnRef>
            <a:fillRef idx="0">
              <a:schemeClr val="accent1"/>
            </a:fillRef>
            <a:effectRef idx="0">
              <a:schemeClr val="accent1"/>
            </a:effectRef>
            <a:fontRef idx="minor">
              <a:schemeClr val="tx1"/>
            </a:fontRef>
          </p:style>
        </p:cxnSp>
        <p:grpSp>
          <p:nvGrpSpPr>
            <p:cNvPr id="153" name="Group 152"/>
            <p:cNvGrpSpPr/>
            <p:nvPr/>
          </p:nvGrpSpPr>
          <p:grpSpPr>
            <a:xfrm>
              <a:off x="7019963" y="1990081"/>
              <a:ext cx="853751" cy="855427"/>
              <a:chOff x="5304452" y="1848016"/>
              <a:chExt cx="853751" cy="855427"/>
            </a:xfrm>
          </p:grpSpPr>
          <p:sp>
            <p:nvSpPr>
              <p:cNvPr id="154" name="Rounded Rectangle 153"/>
              <p:cNvSpPr/>
              <p:nvPr/>
            </p:nvSpPr>
            <p:spPr>
              <a:xfrm>
                <a:off x="5536162" y="2025732"/>
                <a:ext cx="158621" cy="49452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Rounded Rectangle 154"/>
              <p:cNvSpPr/>
              <p:nvPr/>
            </p:nvSpPr>
            <p:spPr>
              <a:xfrm>
                <a:off x="5767872" y="1926204"/>
                <a:ext cx="158621" cy="70170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Rounded Rectangle 155"/>
              <p:cNvSpPr/>
              <p:nvPr/>
            </p:nvSpPr>
            <p:spPr>
              <a:xfrm>
                <a:off x="5999582" y="1848016"/>
                <a:ext cx="158621" cy="85542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Rounded Rectangle 156"/>
              <p:cNvSpPr/>
              <p:nvPr/>
            </p:nvSpPr>
            <p:spPr>
              <a:xfrm>
                <a:off x="5304452" y="2098619"/>
                <a:ext cx="158621" cy="36231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200" name="Group 199"/>
          <p:cNvGrpSpPr/>
          <p:nvPr/>
        </p:nvGrpSpPr>
        <p:grpSpPr>
          <a:xfrm>
            <a:off x="5561350" y="2530812"/>
            <a:ext cx="747239" cy="681199"/>
            <a:chOff x="4715701" y="1116633"/>
            <a:chExt cx="747239" cy="681199"/>
          </a:xfrm>
        </p:grpSpPr>
        <p:grpSp>
          <p:nvGrpSpPr>
            <p:cNvPr id="201" name="Group 200"/>
            <p:cNvGrpSpPr/>
            <p:nvPr/>
          </p:nvGrpSpPr>
          <p:grpSpPr>
            <a:xfrm>
              <a:off x="4715701" y="1193524"/>
              <a:ext cx="67245" cy="527439"/>
              <a:chOff x="4541525" y="1167397"/>
              <a:chExt cx="67245" cy="527439"/>
            </a:xfrm>
          </p:grpSpPr>
          <p:sp>
            <p:nvSpPr>
              <p:cNvPr id="207" name="Rectangle 206"/>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 name="Rectangle 207"/>
              <p:cNvSpPr/>
              <p:nvPr/>
            </p:nvSpPr>
            <p:spPr>
              <a:xfrm>
                <a:off x="4541525" y="13197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9" name="Rectangle 208"/>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Rectangle 209"/>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2" name="Group 201"/>
            <p:cNvGrpSpPr/>
            <p:nvPr/>
          </p:nvGrpSpPr>
          <p:grpSpPr>
            <a:xfrm>
              <a:off x="4782946" y="1116633"/>
              <a:ext cx="679994" cy="681199"/>
              <a:chOff x="4782946" y="1116633"/>
              <a:chExt cx="679994" cy="681199"/>
            </a:xfrm>
          </p:grpSpPr>
          <p:sp>
            <p:nvSpPr>
              <p:cNvPr id="203" name="Rectangle 202"/>
              <p:cNvSpPr/>
              <p:nvPr/>
            </p:nvSpPr>
            <p:spPr>
              <a:xfrm>
                <a:off x="4782946" y="1116633"/>
                <a:ext cx="679994" cy="215444"/>
              </a:xfrm>
              <a:prstGeom prst="rect">
                <a:avLst/>
              </a:prstGeom>
            </p:spPr>
            <p:txBody>
              <a:bodyPr wrap="none">
                <a:spAutoFit/>
              </a:bodyPr>
              <a:lstStyle/>
              <a:p>
                <a:r>
                  <a:rPr lang="la-Latn" sz="800" dirty="0">
                    <a:solidFill>
                      <a:schemeClr val="tx1">
                        <a:alpha val="15000"/>
                      </a:schemeClr>
                    </a:solidFill>
                    <a:effectLst/>
                  </a:rPr>
                  <a:t>consectetur</a:t>
                </a:r>
                <a:endParaRPr lang="en-US" dirty="0">
                  <a:solidFill>
                    <a:schemeClr val="tx1">
                      <a:alpha val="15000"/>
                    </a:schemeClr>
                  </a:solidFill>
                </a:endParaRPr>
              </a:p>
            </p:txBody>
          </p:sp>
          <p:sp>
            <p:nvSpPr>
              <p:cNvPr id="204" name="Rectangle 203"/>
              <p:cNvSpPr/>
              <p:nvPr/>
            </p:nvSpPr>
            <p:spPr>
              <a:xfrm>
                <a:off x="4782946" y="1271885"/>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sp>
            <p:nvSpPr>
              <p:cNvPr id="205" name="Rectangle 204"/>
              <p:cNvSpPr/>
              <p:nvPr/>
            </p:nvSpPr>
            <p:spPr>
              <a:xfrm>
                <a:off x="4782946" y="1427137"/>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sp>
            <p:nvSpPr>
              <p:cNvPr id="206" name="Rectangle 205"/>
              <p:cNvSpPr/>
              <p:nvPr/>
            </p:nvSpPr>
            <p:spPr>
              <a:xfrm>
                <a:off x="4782946" y="1582388"/>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grpSp>
      </p:grpSp>
      <p:grpSp>
        <p:nvGrpSpPr>
          <p:cNvPr id="211" name="Group 210"/>
          <p:cNvGrpSpPr/>
          <p:nvPr/>
        </p:nvGrpSpPr>
        <p:grpSpPr>
          <a:xfrm>
            <a:off x="5555847" y="3146374"/>
            <a:ext cx="747239" cy="681199"/>
            <a:chOff x="4715701" y="1116633"/>
            <a:chExt cx="747239" cy="681199"/>
          </a:xfrm>
        </p:grpSpPr>
        <p:grpSp>
          <p:nvGrpSpPr>
            <p:cNvPr id="212" name="Group 211"/>
            <p:cNvGrpSpPr/>
            <p:nvPr/>
          </p:nvGrpSpPr>
          <p:grpSpPr>
            <a:xfrm>
              <a:off x="4715701" y="1193524"/>
              <a:ext cx="67245" cy="527439"/>
              <a:chOff x="4541525" y="1167397"/>
              <a:chExt cx="67245" cy="527439"/>
            </a:xfrm>
          </p:grpSpPr>
          <p:sp>
            <p:nvSpPr>
              <p:cNvPr id="218" name="Rectangle 217"/>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9" name="Rectangle 218"/>
              <p:cNvSpPr/>
              <p:nvPr/>
            </p:nvSpPr>
            <p:spPr>
              <a:xfrm>
                <a:off x="4541525" y="13197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0" name="Rectangle 219"/>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1" name="Rectangle 220"/>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3" name="Group 212"/>
            <p:cNvGrpSpPr/>
            <p:nvPr/>
          </p:nvGrpSpPr>
          <p:grpSpPr>
            <a:xfrm>
              <a:off x="4782946" y="1116633"/>
              <a:ext cx="679994" cy="681199"/>
              <a:chOff x="4782946" y="1116633"/>
              <a:chExt cx="679994" cy="681199"/>
            </a:xfrm>
          </p:grpSpPr>
          <p:sp>
            <p:nvSpPr>
              <p:cNvPr id="214" name="Rectangle 213"/>
              <p:cNvSpPr/>
              <p:nvPr/>
            </p:nvSpPr>
            <p:spPr>
              <a:xfrm>
                <a:off x="4782946" y="1116633"/>
                <a:ext cx="679994" cy="215444"/>
              </a:xfrm>
              <a:prstGeom prst="rect">
                <a:avLst/>
              </a:prstGeom>
            </p:spPr>
            <p:txBody>
              <a:bodyPr wrap="none">
                <a:spAutoFit/>
              </a:bodyPr>
              <a:lstStyle/>
              <a:p>
                <a:r>
                  <a:rPr lang="la-Latn" sz="800" dirty="0">
                    <a:solidFill>
                      <a:schemeClr val="tx1">
                        <a:alpha val="15000"/>
                      </a:schemeClr>
                    </a:solidFill>
                    <a:effectLst/>
                  </a:rPr>
                  <a:t>consectetur</a:t>
                </a:r>
                <a:endParaRPr lang="en-US" dirty="0">
                  <a:solidFill>
                    <a:schemeClr val="tx1">
                      <a:alpha val="15000"/>
                    </a:schemeClr>
                  </a:solidFill>
                </a:endParaRPr>
              </a:p>
            </p:txBody>
          </p:sp>
          <p:sp>
            <p:nvSpPr>
              <p:cNvPr id="215" name="Rectangle 214"/>
              <p:cNvSpPr/>
              <p:nvPr/>
            </p:nvSpPr>
            <p:spPr>
              <a:xfrm>
                <a:off x="4782946" y="1271885"/>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sp>
            <p:nvSpPr>
              <p:cNvPr id="216" name="Rectangle 215"/>
              <p:cNvSpPr/>
              <p:nvPr/>
            </p:nvSpPr>
            <p:spPr>
              <a:xfrm>
                <a:off x="4782946" y="1427137"/>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sp>
            <p:nvSpPr>
              <p:cNvPr id="217" name="Rectangle 216"/>
              <p:cNvSpPr/>
              <p:nvPr/>
            </p:nvSpPr>
            <p:spPr>
              <a:xfrm>
                <a:off x="4782946" y="1582388"/>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grpSp>
      </p:grpSp>
    </p:spTree>
    <p:extLst>
      <p:ext uri="{BB962C8B-B14F-4D97-AF65-F5344CB8AC3E}">
        <p14:creationId xmlns:p14="http://schemas.microsoft.com/office/powerpoint/2010/main" val="26486101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Rounded Rectangle 94"/>
          <p:cNvSpPr/>
          <p:nvPr/>
        </p:nvSpPr>
        <p:spPr>
          <a:xfrm>
            <a:off x="-278675" y="521066"/>
            <a:ext cx="4293325" cy="1881043"/>
          </a:xfrm>
          <a:prstGeom prst="round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4348716" y="680483"/>
            <a:ext cx="7262038" cy="5369442"/>
          </a:xfrm>
          <a:prstGeom prst="roundRect">
            <a:avLst>
              <a:gd name="adj" fmla="val 617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574383" y="521066"/>
            <a:ext cx="2369559" cy="646331"/>
          </a:xfrm>
          <a:prstGeom prst="rect">
            <a:avLst/>
          </a:prstGeom>
          <a:noFill/>
        </p:spPr>
        <p:txBody>
          <a:bodyPr wrap="none" rtlCol="0">
            <a:spAutoFit/>
          </a:bodyPr>
          <a:lstStyle/>
          <a:p>
            <a:r>
              <a:rPr lang="en-US" sz="3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Designing</a:t>
            </a:r>
            <a:endParaRPr lang="en-US" sz="40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5" name="TextBox 4"/>
          <p:cNvSpPr txBox="1"/>
          <p:nvPr/>
        </p:nvSpPr>
        <p:spPr>
          <a:xfrm>
            <a:off x="553120" y="864850"/>
            <a:ext cx="3093924" cy="931024"/>
          </a:xfrm>
          <a:prstGeom prst="rect">
            <a:avLst/>
          </a:prstGeom>
          <a:noFill/>
        </p:spPr>
        <p:txBody>
          <a:bodyPr wrap="none" rtlCol="0">
            <a:spAutoFit/>
          </a:bodyPr>
          <a:lstStyle/>
          <a:p>
            <a:r>
              <a:rPr lang="en-US" sz="55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Power BI</a:t>
            </a:r>
          </a:p>
        </p:txBody>
      </p:sp>
      <p:sp>
        <p:nvSpPr>
          <p:cNvPr id="6" name="TextBox 5"/>
          <p:cNvSpPr txBox="1"/>
          <p:nvPr/>
        </p:nvSpPr>
        <p:spPr>
          <a:xfrm>
            <a:off x="567648" y="1565348"/>
            <a:ext cx="3193503" cy="584775"/>
          </a:xfrm>
          <a:prstGeom prst="rect">
            <a:avLst/>
          </a:prstGeom>
          <a:noFill/>
        </p:spPr>
        <p:txBody>
          <a:bodyPr wrap="none" rtlCol="0">
            <a:spAutoFit/>
          </a:bodyPr>
          <a:lstStyle/>
          <a:p>
            <a:r>
              <a:rPr lang="en-US" sz="32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INFOGRAPHICS</a:t>
            </a:r>
          </a:p>
        </p:txBody>
      </p:sp>
      <p:sp>
        <p:nvSpPr>
          <p:cNvPr id="34" name="TextBox 33"/>
          <p:cNvSpPr txBox="1"/>
          <p:nvPr/>
        </p:nvSpPr>
        <p:spPr>
          <a:xfrm>
            <a:off x="1006690" y="2844281"/>
            <a:ext cx="3374385" cy="1107996"/>
          </a:xfrm>
          <a:prstGeom prst="rect">
            <a:avLst/>
          </a:prstGeom>
          <a:noFill/>
        </p:spPr>
        <p:txBody>
          <a:bodyPr wrap="none" rtlCol="0">
            <a:spAutoFit/>
          </a:bodyPr>
          <a:lstStyle/>
          <a:p>
            <a:r>
              <a:rPr lang="en-US" sz="6600" b="1" dirty="0">
                <a:latin typeface="Leelawadee UI" panose="020B0502040204020203" pitchFamily="34" charset="-34"/>
                <a:ea typeface="Ebrima" panose="02000000000000000000" pitchFamily="2" charset="0"/>
                <a:cs typeface="Leelawadee UI" panose="020B0502040204020203" pitchFamily="34" charset="-34"/>
              </a:rPr>
              <a:t>IMAGES</a:t>
            </a:r>
            <a:endParaRPr lang="en-US" sz="7200" b="1" dirty="0">
              <a:latin typeface="Leelawadee UI" panose="020B0502040204020203" pitchFamily="34" charset="-34"/>
              <a:ea typeface="Ebrima" panose="02000000000000000000" pitchFamily="2" charset="0"/>
              <a:cs typeface="Leelawadee UI" panose="020B0502040204020203" pitchFamily="34" charset="-34"/>
            </a:endParaRPr>
          </a:p>
        </p:txBody>
      </p:sp>
      <p:sp>
        <p:nvSpPr>
          <p:cNvPr id="35" name="TextBox 34"/>
          <p:cNvSpPr txBox="1"/>
          <p:nvPr/>
        </p:nvSpPr>
        <p:spPr>
          <a:xfrm>
            <a:off x="2992764" y="4588746"/>
            <a:ext cx="1362874" cy="523220"/>
          </a:xfrm>
          <a:prstGeom prst="rect">
            <a:avLst/>
          </a:prstGeom>
          <a:noFill/>
        </p:spPr>
        <p:txBody>
          <a:bodyPr wrap="none" rtlCol="0">
            <a:spAutoFit/>
          </a:bodyPr>
          <a:lstStyle/>
          <a:p>
            <a:r>
              <a:rPr lang="en-US" sz="2800" b="1" dirty="0">
                <a:solidFill>
                  <a:schemeClr val="tx1">
                    <a:alpha val="49000"/>
                  </a:schemeClr>
                </a:solidFill>
                <a:latin typeface="Leelawadee UI" panose="020B0502040204020203" pitchFamily="34" charset="-34"/>
                <a:ea typeface="Ebrima" panose="02000000000000000000" pitchFamily="2" charset="0"/>
                <a:cs typeface="Leelawadee UI" panose="020B0502040204020203" pitchFamily="34" charset="-34"/>
              </a:rPr>
              <a:t>CARDS</a:t>
            </a:r>
            <a:endParaRPr lang="en-US" sz="3200" b="1" dirty="0">
              <a:solidFill>
                <a:schemeClr val="tx1">
                  <a:alpha val="49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6" name="TextBox 35"/>
          <p:cNvSpPr txBox="1"/>
          <p:nvPr/>
        </p:nvSpPr>
        <p:spPr>
          <a:xfrm>
            <a:off x="3173835" y="5285040"/>
            <a:ext cx="1149674" cy="400110"/>
          </a:xfrm>
          <a:prstGeom prst="rect">
            <a:avLst/>
          </a:prstGeom>
          <a:noFill/>
        </p:spPr>
        <p:txBody>
          <a:bodyPr wrap="none" rtlCol="0">
            <a:spAutoFit/>
          </a:bodyPr>
          <a:lstStyle/>
          <a:p>
            <a:r>
              <a:rPr lang="en-US" sz="2000" b="1" dirty="0">
                <a:solidFill>
                  <a:schemeClr val="tx1">
                    <a:alpha val="25000"/>
                  </a:schemeClr>
                </a:solidFill>
                <a:latin typeface="Leelawadee UI" panose="020B0502040204020203" pitchFamily="34" charset="-34"/>
                <a:ea typeface="Ebrima" panose="02000000000000000000" pitchFamily="2" charset="0"/>
                <a:cs typeface="Leelawadee UI" panose="020B0502040204020203" pitchFamily="34" charset="-34"/>
              </a:rPr>
              <a:t>SLICERS</a:t>
            </a:r>
            <a:endParaRPr lang="en-US" sz="2400" b="1" dirty="0">
              <a:solidFill>
                <a:schemeClr val="tx1">
                  <a:alpha val="2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7" name="TextBox 36"/>
          <p:cNvSpPr txBox="1"/>
          <p:nvPr/>
        </p:nvSpPr>
        <p:spPr>
          <a:xfrm>
            <a:off x="3498794" y="5572568"/>
            <a:ext cx="808491" cy="307777"/>
          </a:xfrm>
          <a:prstGeom prst="rect">
            <a:avLst/>
          </a:prstGeom>
          <a:noFill/>
        </p:spPr>
        <p:txBody>
          <a:bodyPr wrap="none" rtlCol="0">
            <a:spAutoFit/>
          </a:bodyPr>
          <a:lstStyle/>
          <a:p>
            <a:r>
              <a:rPr lang="en-US" sz="1400" b="1" dirty="0">
                <a:solidFill>
                  <a:schemeClr val="tx1">
                    <a:alpha val="14000"/>
                  </a:schemeClr>
                </a:solidFill>
                <a:latin typeface="Leelawadee UI" panose="020B0502040204020203" pitchFamily="34" charset="-34"/>
                <a:ea typeface="Ebrima" panose="02000000000000000000" pitchFamily="2" charset="0"/>
                <a:cs typeface="Leelawadee UI" panose="020B0502040204020203" pitchFamily="34" charset="-34"/>
              </a:rPr>
              <a:t>TABLES</a:t>
            </a:r>
            <a:endParaRPr lang="en-US" sz="1600" b="1" dirty="0">
              <a:solidFill>
                <a:schemeClr val="tx1">
                  <a:alpha val="14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8" name="TextBox 37"/>
          <p:cNvSpPr txBox="1"/>
          <p:nvPr/>
        </p:nvSpPr>
        <p:spPr>
          <a:xfrm>
            <a:off x="2382655" y="4141186"/>
            <a:ext cx="1974002" cy="646331"/>
          </a:xfrm>
          <a:prstGeom prst="rect">
            <a:avLst/>
          </a:prstGeom>
          <a:noFill/>
        </p:spPr>
        <p:txBody>
          <a:bodyPr wrap="none" rtlCol="0">
            <a:spAutoFit/>
          </a:bodyPr>
          <a:lstStyle/>
          <a:p>
            <a:r>
              <a:rPr lang="en-US" sz="36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rPr>
              <a:t>CHARTS</a:t>
            </a:r>
            <a:endParaRPr lang="en-US" sz="40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93" name="TextBox 92"/>
          <p:cNvSpPr txBox="1"/>
          <p:nvPr/>
        </p:nvSpPr>
        <p:spPr>
          <a:xfrm>
            <a:off x="2343738" y="4951066"/>
            <a:ext cx="2016065" cy="461665"/>
          </a:xfrm>
          <a:prstGeom prst="rect">
            <a:avLst/>
          </a:prstGeom>
          <a:noFill/>
        </p:spPr>
        <p:txBody>
          <a:bodyPr wrap="none" rtlCol="0">
            <a:spAutoFit/>
          </a:bodyPr>
          <a:lstStyle/>
          <a:p>
            <a:r>
              <a:rPr lang="en-US" sz="2400" b="1" dirty="0">
                <a:solidFill>
                  <a:schemeClr val="tx1">
                    <a:alpha val="30000"/>
                  </a:schemeClr>
                </a:solidFill>
                <a:latin typeface="Leelawadee UI" panose="020B0502040204020203" pitchFamily="34" charset="-34"/>
                <a:ea typeface="Ebrima" panose="02000000000000000000" pitchFamily="2" charset="0"/>
                <a:cs typeface="Leelawadee UI" panose="020B0502040204020203" pitchFamily="34" charset="-34"/>
              </a:rPr>
              <a:t>INDICATORS</a:t>
            </a:r>
            <a:endParaRPr lang="en-US" sz="2800" b="1" dirty="0">
              <a:solidFill>
                <a:schemeClr val="tx1">
                  <a:alpha val="30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94" name="TextBox 93"/>
          <p:cNvSpPr txBox="1"/>
          <p:nvPr/>
        </p:nvSpPr>
        <p:spPr>
          <a:xfrm>
            <a:off x="2702248" y="3584675"/>
            <a:ext cx="1661609" cy="830997"/>
          </a:xfrm>
          <a:prstGeom prst="rect">
            <a:avLst/>
          </a:prstGeom>
          <a:noFill/>
        </p:spPr>
        <p:txBody>
          <a:bodyPr wrap="none" rtlCol="0">
            <a:spAutoFit/>
          </a:bodyPr>
          <a:lstStyle/>
          <a:p>
            <a:r>
              <a:rPr lang="en-US" sz="48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rPr>
              <a:t>TEXT</a:t>
            </a:r>
            <a:endParaRPr lang="en-US" sz="54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41" name="Group 40"/>
          <p:cNvGrpSpPr/>
          <p:nvPr/>
        </p:nvGrpSpPr>
        <p:grpSpPr>
          <a:xfrm>
            <a:off x="8092086" y="963340"/>
            <a:ext cx="3132922" cy="1132564"/>
            <a:chOff x="8211354" y="963340"/>
            <a:chExt cx="3132922" cy="1132564"/>
          </a:xfrm>
        </p:grpSpPr>
        <p:grpSp>
          <p:nvGrpSpPr>
            <p:cNvPr id="17" name="Group 16"/>
            <p:cNvGrpSpPr/>
            <p:nvPr/>
          </p:nvGrpSpPr>
          <p:grpSpPr>
            <a:xfrm>
              <a:off x="9436650" y="1034791"/>
              <a:ext cx="1907626" cy="1061113"/>
              <a:chOff x="9074700" y="994802"/>
              <a:chExt cx="1907626" cy="1061113"/>
            </a:xfrm>
          </p:grpSpPr>
          <p:grpSp>
            <p:nvGrpSpPr>
              <p:cNvPr id="15" name="Group 14"/>
              <p:cNvGrpSpPr/>
              <p:nvPr/>
            </p:nvGrpSpPr>
            <p:grpSpPr>
              <a:xfrm>
                <a:off x="9074700" y="994802"/>
                <a:ext cx="1907626" cy="345189"/>
                <a:chOff x="8265074" y="961113"/>
                <a:chExt cx="2765781" cy="500474"/>
              </a:xfrm>
            </p:grpSpPr>
            <p:sp>
              <p:nvSpPr>
                <p:cNvPr id="14" name="Rectangle 13"/>
                <p:cNvSpPr/>
                <p:nvPr/>
              </p:nvSpPr>
              <p:spPr>
                <a:xfrm>
                  <a:off x="8265074" y="961113"/>
                  <a:ext cx="485775" cy="500474"/>
                </a:xfrm>
                <a:prstGeom prst="rect">
                  <a:avLst/>
                </a:prstGeom>
                <a:blipFill dpi="0" rotWithShape="1">
                  <a:blip r:embed="rId2">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ectangle 77"/>
                <p:cNvSpPr/>
                <p:nvPr/>
              </p:nvSpPr>
              <p:spPr>
                <a:xfrm>
                  <a:off x="8493075" y="961113"/>
                  <a:ext cx="485775" cy="500474"/>
                </a:xfrm>
                <a:prstGeom prst="rect">
                  <a:avLst/>
                </a:prstGeom>
                <a:blipFill dpi="0" rotWithShape="1">
                  <a:blip r:embed="rId2">
                    <a:alphaModFix amt="6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8721076" y="961113"/>
                  <a:ext cx="485775" cy="500474"/>
                </a:xfrm>
                <a:prstGeom prst="rect">
                  <a:avLst/>
                </a:prstGeom>
                <a:blipFill dpi="0" rotWithShape="1">
                  <a:blip r:embed="rId2">
                    <a:alphaModFix amt="6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8949077"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9177078"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9405079"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9633080"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ectangle 83"/>
                <p:cNvSpPr/>
                <p:nvPr/>
              </p:nvSpPr>
              <p:spPr>
                <a:xfrm>
                  <a:off x="9861081"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10089082"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p:cNvSpPr/>
                <p:nvPr/>
              </p:nvSpPr>
              <p:spPr>
                <a:xfrm>
                  <a:off x="10317083"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p:cNvSpPr/>
                <p:nvPr/>
              </p:nvSpPr>
              <p:spPr>
                <a:xfrm>
                  <a:off x="10545080"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9" name="Group 88"/>
              <p:cNvGrpSpPr/>
              <p:nvPr/>
            </p:nvGrpSpPr>
            <p:grpSpPr>
              <a:xfrm>
                <a:off x="9074700" y="1352764"/>
                <a:ext cx="1907626" cy="345189"/>
                <a:chOff x="8265074" y="961113"/>
                <a:chExt cx="2765781" cy="500474"/>
              </a:xfrm>
            </p:grpSpPr>
            <p:sp>
              <p:nvSpPr>
                <p:cNvPr id="90" name="Rectangle 89"/>
                <p:cNvSpPr/>
                <p:nvPr/>
              </p:nvSpPr>
              <p:spPr>
                <a:xfrm>
                  <a:off x="8265074"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p:cNvSpPr/>
                <p:nvPr/>
              </p:nvSpPr>
              <p:spPr>
                <a:xfrm>
                  <a:off x="8493075"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ectangle 91"/>
                <p:cNvSpPr/>
                <p:nvPr/>
              </p:nvSpPr>
              <p:spPr>
                <a:xfrm>
                  <a:off x="8721076"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8949077"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9" name="Rectangle 148"/>
                <p:cNvSpPr/>
                <p:nvPr/>
              </p:nvSpPr>
              <p:spPr>
                <a:xfrm>
                  <a:off x="9177078"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0" name="Rectangle 149"/>
                <p:cNvSpPr/>
                <p:nvPr/>
              </p:nvSpPr>
              <p:spPr>
                <a:xfrm>
                  <a:off x="9405079"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Rectangle 150"/>
                <p:cNvSpPr/>
                <p:nvPr/>
              </p:nvSpPr>
              <p:spPr>
                <a:xfrm>
                  <a:off x="9633080"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Rectangle 151"/>
                <p:cNvSpPr/>
                <p:nvPr/>
              </p:nvSpPr>
              <p:spPr>
                <a:xfrm>
                  <a:off x="9861081"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Rectangle 152"/>
                <p:cNvSpPr/>
                <p:nvPr/>
              </p:nvSpPr>
              <p:spPr>
                <a:xfrm>
                  <a:off x="10089082"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Rectangle 153"/>
                <p:cNvSpPr/>
                <p:nvPr/>
              </p:nvSpPr>
              <p:spPr>
                <a:xfrm>
                  <a:off x="10317083"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Rectangle 154"/>
                <p:cNvSpPr/>
                <p:nvPr/>
              </p:nvSpPr>
              <p:spPr>
                <a:xfrm>
                  <a:off x="10545080"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6" name="Group 155"/>
              <p:cNvGrpSpPr/>
              <p:nvPr/>
            </p:nvGrpSpPr>
            <p:grpSpPr>
              <a:xfrm>
                <a:off x="9074700" y="1710726"/>
                <a:ext cx="1907626" cy="345189"/>
                <a:chOff x="8265074" y="961113"/>
                <a:chExt cx="2765781" cy="500474"/>
              </a:xfrm>
            </p:grpSpPr>
            <p:sp>
              <p:nvSpPr>
                <p:cNvPr id="157" name="Rectangle 156"/>
                <p:cNvSpPr/>
                <p:nvPr/>
              </p:nvSpPr>
              <p:spPr>
                <a:xfrm>
                  <a:off x="8265074"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Rectangle 157"/>
                <p:cNvSpPr/>
                <p:nvPr/>
              </p:nvSpPr>
              <p:spPr>
                <a:xfrm>
                  <a:off x="8493075"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Rectangle 158"/>
                <p:cNvSpPr/>
                <p:nvPr/>
              </p:nvSpPr>
              <p:spPr>
                <a:xfrm>
                  <a:off x="8721076"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Rectangle 159"/>
                <p:cNvSpPr/>
                <p:nvPr/>
              </p:nvSpPr>
              <p:spPr>
                <a:xfrm>
                  <a:off x="8949077"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 name="Rectangle 160"/>
                <p:cNvSpPr/>
                <p:nvPr/>
              </p:nvSpPr>
              <p:spPr>
                <a:xfrm>
                  <a:off x="9177078"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2" name="Rectangle 161"/>
                <p:cNvSpPr/>
                <p:nvPr/>
              </p:nvSpPr>
              <p:spPr>
                <a:xfrm>
                  <a:off x="9405079"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 name="Rectangle 162"/>
                <p:cNvSpPr/>
                <p:nvPr/>
              </p:nvSpPr>
              <p:spPr>
                <a:xfrm>
                  <a:off x="9633080"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Rectangle 163"/>
                <p:cNvSpPr/>
                <p:nvPr/>
              </p:nvSpPr>
              <p:spPr>
                <a:xfrm>
                  <a:off x="9861081"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5" name="Rectangle 164"/>
                <p:cNvSpPr/>
                <p:nvPr/>
              </p:nvSpPr>
              <p:spPr>
                <a:xfrm>
                  <a:off x="10089082"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6" name="Rectangle 165"/>
                <p:cNvSpPr/>
                <p:nvPr/>
              </p:nvSpPr>
              <p:spPr>
                <a:xfrm>
                  <a:off x="10317083"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7" name="Rectangle 166"/>
                <p:cNvSpPr/>
                <p:nvPr/>
              </p:nvSpPr>
              <p:spPr>
                <a:xfrm>
                  <a:off x="10545080" y="961113"/>
                  <a:ext cx="485775" cy="500474"/>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80" name="Rectangle 179"/>
            <p:cNvSpPr/>
            <p:nvPr/>
          </p:nvSpPr>
          <p:spPr>
            <a:xfrm>
              <a:off x="8796467" y="1034791"/>
              <a:ext cx="1000441" cy="1061113"/>
            </a:xfrm>
            <a:prstGeom prst="rect">
              <a:avLst/>
            </a:prstGeom>
            <a:blipFill dpi="0" rotWithShape="1">
              <a:blip r:embed="rId2">
                <a:alphaModFix amt="6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2" name="TextBox 181"/>
            <p:cNvSpPr txBox="1"/>
            <p:nvPr/>
          </p:nvSpPr>
          <p:spPr>
            <a:xfrm>
              <a:off x="8211354" y="963340"/>
              <a:ext cx="979755" cy="923330"/>
            </a:xfrm>
            <a:prstGeom prst="rect">
              <a:avLst/>
            </a:prstGeom>
            <a:noFill/>
          </p:spPr>
          <p:txBody>
            <a:bodyPr wrap="none" rtlCol="0">
              <a:spAutoFit/>
            </a:bodyPr>
            <a:lstStyle/>
            <a:p>
              <a:r>
                <a:rPr lang="en-US" sz="54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rPr>
                <a:t>42</a:t>
              </a:r>
              <a:endParaRPr lang="en-US" sz="60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3" name="TextBox 182"/>
            <p:cNvSpPr txBox="1"/>
            <p:nvPr/>
          </p:nvSpPr>
          <p:spPr>
            <a:xfrm>
              <a:off x="8431264" y="1621428"/>
              <a:ext cx="748923" cy="461665"/>
            </a:xfrm>
            <a:prstGeom prst="rect">
              <a:avLst/>
            </a:prstGeom>
            <a:noFill/>
          </p:spPr>
          <p:txBody>
            <a:bodyPr wrap="none" rtlCol="0">
              <a:spAutoFit/>
            </a:bodyPr>
            <a:lstStyle/>
            <a:p>
              <a:pPr algn="ctr"/>
              <a:r>
                <a:rPr lang="en-US" sz="24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rPr>
                <a:t>SED</a:t>
              </a:r>
              <a:endParaRPr lang="en-US" sz="2800" b="1" dirty="0">
                <a:solidFill>
                  <a:schemeClr val="tx1">
                    <a:alpha val="7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grpSp>
        <p:nvGrpSpPr>
          <p:cNvPr id="42" name="Group 41"/>
          <p:cNvGrpSpPr/>
          <p:nvPr/>
        </p:nvGrpSpPr>
        <p:grpSpPr>
          <a:xfrm>
            <a:off x="4355638" y="940112"/>
            <a:ext cx="3487312" cy="1125372"/>
            <a:chOff x="4355638" y="940112"/>
            <a:chExt cx="3487312" cy="1125372"/>
          </a:xfrm>
        </p:grpSpPr>
        <p:sp>
          <p:nvSpPr>
            <p:cNvPr id="181" name="TextBox 180"/>
            <p:cNvSpPr txBox="1"/>
            <p:nvPr/>
          </p:nvSpPr>
          <p:spPr>
            <a:xfrm>
              <a:off x="4860973" y="1542264"/>
              <a:ext cx="2981977" cy="523220"/>
            </a:xfrm>
            <a:prstGeom prst="rect">
              <a:avLst/>
            </a:prstGeom>
            <a:noFill/>
          </p:spPr>
          <p:txBody>
            <a:bodyPr wrap="square" rtlCol="0">
              <a:spAutoFit/>
            </a:bodyPr>
            <a:lstStyle/>
            <a:p>
              <a:pPr algn="just"/>
              <a:r>
                <a:rPr lang="la-Latn" sz="700" dirty="0">
                  <a:solidFill>
                    <a:schemeClr val="tx1">
                      <a:alpha val="21000"/>
                    </a:schemeClr>
                  </a:solidFill>
                  <a:effectLst/>
                </a:rPr>
                <a:t>Lorem ipsum dolor sit amet, consectetur adipiscing elit, sed do eiusmod tempor incididunt ut labore et dolore magna aliqua. Ut enim ad minim veniam, quis nostrud exercitation ullamco laboris nisi ut aliquip ex ea commodo consequat. Duis aute irure dolor in reprehenderit</a:t>
              </a:r>
              <a:endParaRPr lang="la-Latn" sz="700" dirty="0">
                <a:solidFill>
                  <a:schemeClr val="tx1">
                    <a:alpha val="21000"/>
                  </a:schemeClr>
                </a:solidFill>
              </a:endParaRPr>
            </a:p>
          </p:txBody>
        </p:sp>
        <p:grpSp>
          <p:nvGrpSpPr>
            <p:cNvPr id="27" name="Group 26"/>
            <p:cNvGrpSpPr/>
            <p:nvPr/>
          </p:nvGrpSpPr>
          <p:grpSpPr>
            <a:xfrm>
              <a:off x="4355638" y="940112"/>
              <a:ext cx="3234037" cy="515132"/>
              <a:chOff x="4355638" y="940112"/>
              <a:chExt cx="3234037" cy="515132"/>
            </a:xfrm>
          </p:grpSpPr>
          <p:sp>
            <p:nvSpPr>
              <p:cNvPr id="18" name="Rectangle 17"/>
              <p:cNvSpPr/>
              <p:nvPr/>
            </p:nvSpPr>
            <p:spPr>
              <a:xfrm>
                <a:off x="4355638" y="940112"/>
                <a:ext cx="2645237" cy="515130"/>
              </a:xfrm>
              <a:prstGeom prst="rect">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4" name="Rectangle 183"/>
              <p:cNvSpPr/>
              <p:nvPr/>
            </p:nvSpPr>
            <p:spPr>
              <a:xfrm>
                <a:off x="7036584" y="940112"/>
                <a:ext cx="97530" cy="515130"/>
              </a:xfrm>
              <a:prstGeom prst="rect">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Isosceles Triangle 18"/>
              <p:cNvSpPr/>
              <p:nvPr/>
            </p:nvSpPr>
            <p:spPr>
              <a:xfrm rot="5400000">
                <a:off x="7124224" y="989792"/>
                <a:ext cx="515132" cy="415771"/>
              </a:xfrm>
              <a:prstGeom prst="triangle">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7448550" y="963340"/>
                <a:ext cx="0" cy="429413"/>
              </a:xfrm>
              <a:prstGeom prst="line">
                <a:avLst/>
              </a:prstGeom>
              <a:ln w="476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22" name="Rectangle 21"/>
            <p:cNvSpPr/>
            <p:nvPr/>
          </p:nvSpPr>
          <p:spPr>
            <a:xfrm>
              <a:off x="4846445" y="977423"/>
              <a:ext cx="2033538" cy="461665"/>
            </a:xfrm>
            <a:prstGeom prst="rect">
              <a:avLst/>
            </a:prstGeom>
          </p:spPr>
          <p:txBody>
            <a:bodyPr wrap="square">
              <a:spAutoFit/>
            </a:bodyPr>
            <a:lstStyle/>
            <a:p>
              <a:r>
                <a:rPr lang="la-Latn" sz="2400" b="1" dirty="0">
                  <a:solidFill>
                    <a:schemeClr val="bg1"/>
                  </a:solidFill>
                  <a:effectLst/>
                </a:rPr>
                <a:t>LOREM IPSUM </a:t>
              </a:r>
              <a:endParaRPr lang="en-US" sz="6000" dirty="0">
                <a:solidFill>
                  <a:schemeClr val="bg1"/>
                </a:solidFill>
              </a:endParaRPr>
            </a:p>
          </p:txBody>
        </p:sp>
      </p:grpSp>
      <p:grpSp>
        <p:nvGrpSpPr>
          <p:cNvPr id="33" name="Group 32"/>
          <p:cNvGrpSpPr/>
          <p:nvPr/>
        </p:nvGrpSpPr>
        <p:grpSpPr>
          <a:xfrm>
            <a:off x="8172120" y="2586188"/>
            <a:ext cx="2891705" cy="770802"/>
            <a:chOff x="8310104" y="2356550"/>
            <a:chExt cx="2891705" cy="770802"/>
          </a:xfrm>
        </p:grpSpPr>
        <p:grpSp>
          <p:nvGrpSpPr>
            <p:cNvPr id="24" name="Group 23"/>
            <p:cNvGrpSpPr/>
            <p:nvPr/>
          </p:nvGrpSpPr>
          <p:grpSpPr>
            <a:xfrm rot="10800000">
              <a:off x="8310104" y="2364947"/>
              <a:ext cx="607328" cy="752467"/>
              <a:chOff x="7326304" y="1092512"/>
              <a:chExt cx="415771" cy="515132"/>
            </a:xfrm>
          </p:grpSpPr>
          <p:sp>
            <p:nvSpPr>
              <p:cNvPr id="185" name="Isosceles Triangle 184"/>
              <p:cNvSpPr/>
              <p:nvPr/>
            </p:nvSpPr>
            <p:spPr>
              <a:xfrm rot="5400000">
                <a:off x="7276624" y="1142192"/>
                <a:ext cx="515132" cy="415771"/>
              </a:xfrm>
              <a:prstGeom prst="triangle">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6" name="Straight Connector 185"/>
              <p:cNvCxnSpPr/>
              <p:nvPr/>
            </p:nvCxnSpPr>
            <p:spPr>
              <a:xfrm>
                <a:off x="7600950" y="1115740"/>
                <a:ext cx="0" cy="429413"/>
              </a:xfrm>
              <a:prstGeom prst="line">
                <a:avLst/>
              </a:prstGeom>
              <a:ln w="476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8959078" y="2365591"/>
              <a:ext cx="1756170" cy="751823"/>
              <a:chOff x="8959078" y="2365592"/>
              <a:chExt cx="1756170" cy="633142"/>
            </a:xfrm>
          </p:grpSpPr>
          <p:sp>
            <p:nvSpPr>
              <p:cNvPr id="25" name="Rectangle 24"/>
              <p:cNvSpPr/>
              <p:nvPr/>
            </p:nvSpPr>
            <p:spPr>
              <a:xfrm>
                <a:off x="8959078" y="2365592"/>
                <a:ext cx="1756170" cy="179166"/>
              </a:xfrm>
              <a:prstGeom prst="rect">
                <a:avLst/>
              </a:prstGeom>
              <a:solidFill>
                <a:schemeClr val="tx1">
                  <a:lumMod val="50000"/>
                  <a:lumOff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7" name="Rectangle 186"/>
              <p:cNvSpPr/>
              <p:nvPr/>
            </p:nvSpPr>
            <p:spPr>
              <a:xfrm>
                <a:off x="8966923" y="2592958"/>
                <a:ext cx="1433809" cy="179166"/>
              </a:xfrm>
              <a:prstGeom prst="rect">
                <a:avLst/>
              </a:prstGeom>
              <a:solidFill>
                <a:schemeClr val="tx1">
                  <a:lumMod val="50000"/>
                  <a:lumOff val="5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8" name="Rectangle 187"/>
              <p:cNvSpPr/>
              <p:nvPr/>
            </p:nvSpPr>
            <p:spPr>
              <a:xfrm>
                <a:off x="8966924" y="2819568"/>
                <a:ext cx="941500" cy="179166"/>
              </a:xfrm>
              <a:prstGeom prst="rect">
                <a:avLst/>
              </a:prstGeom>
              <a:solidFill>
                <a:schemeClr val="tx1">
                  <a:lumMod val="50000"/>
                  <a:lumOff val="50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9" name="TextBox 188"/>
            <p:cNvSpPr txBox="1"/>
            <p:nvPr/>
          </p:nvSpPr>
          <p:spPr>
            <a:xfrm>
              <a:off x="10676078" y="2364152"/>
              <a:ext cx="525731" cy="200055"/>
            </a:xfrm>
            <a:prstGeom prst="rect">
              <a:avLst/>
            </a:prstGeom>
            <a:noFill/>
          </p:spPr>
          <p:txBody>
            <a:bodyPr wrap="square" rtlCol="0">
              <a:spAutoFit/>
            </a:bodyPr>
            <a:lstStyle/>
            <a:p>
              <a:pPr algn="just"/>
              <a:r>
                <a:rPr lang="la-Latn" sz="700" dirty="0">
                  <a:solidFill>
                    <a:schemeClr val="tx1">
                      <a:alpha val="44000"/>
                    </a:schemeClr>
                  </a:solidFill>
                  <a:effectLst/>
                </a:rPr>
                <a:t>Lorem</a:t>
              </a:r>
              <a:endParaRPr lang="la-Latn" sz="700" dirty="0">
                <a:solidFill>
                  <a:schemeClr val="tx1">
                    <a:alpha val="44000"/>
                  </a:schemeClr>
                </a:solidFill>
              </a:endParaRPr>
            </a:p>
          </p:txBody>
        </p:sp>
        <p:sp>
          <p:nvSpPr>
            <p:cNvPr id="190" name="TextBox 189"/>
            <p:cNvSpPr txBox="1"/>
            <p:nvPr/>
          </p:nvSpPr>
          <p:spPr>
            <a:xfrm>
              <a:off x="10380197" y="2635576"/>
              <a:ext cx="525731" cy="200055"/>
            </a:xfrm>
            <a:prstGeom prst="rect">
              <a:avLst/>
            </a:prstGeom>
            <a:noFill/>
          </p:spPr>
          <p:txBody>
            <a:bodyPr wrap="square" rtlCol="0">
              <a:spAutoFit/>
            </a:bodyPr>
            <a:lstStyle/>
            <a:p>
              <a:pPr algn="just"/>
              <a:r>
                <a:rPr lang="la-Latn" sz="700" dirty="0">
                  <a:solidFill>
                    <a:schemeClr val="tx1">
                      <a:alpha val="44000"/>
                    </a:schemeClr>
                  </a:solidFill>
                  <a:effectLst/>
                </a:rPr>
                <a:t>Lorem</a:t>
              </a:r>
              <a:endParaRPr lang="la-Latn" sz="700" dirty="0">
                <a:solidFill>
                  <a:schemeClr val="tx1">
                    <a:alpha val="44000"/>
                  </a:schemeClr>
                </a:solidFill>
              </a:endParaRPr>
            </a:p>
          </p:txBody>
        </p:sp>
        <p:sp>
          <p:nvSpPr>
            <p:cNvPr id="191" name="TextBox 190"/>
            <p:cNvSpPr txBox="1"/>
            <p:nvPr/>
          </p:nvSpPr>
          <p:spPr>
            <a:xfrm>
              <a:off x="9864733" y="2917359"/>
              <a:ext cx="525731" cy="200055"/>
            </a:xfrm>
            <a:prstGeom prst="rect">
              <a:avLst/>
            </a:prstGeom>
            <a:noFill/>
          </p:spPr>
          <p:txBody>
            <a:bodyPr wrap="square" rtlCol="0">
              <a:spAutoFit/>
            </a:bodyPr>
            <a:lstStyle/>
            <a:p>
              <a:pPr algn="just"/>
              <a:r>
                <a:rPr lang="la-Latn" sz="700" dirty="0">
                  <a:solidFill>
                    <a:schemeClr val="tx1">
                      <a:alpha val="44000"/>
                    </a:schemeClr>
                  </a:solidFill>
                  <a:effectLst/>
                </a:rPr>
                <a:t>Lorem</a:t>
              </a:r>
              <a:endParaRPr lang="la-Latn" sz="700" dirty="0">
                <a:solidFill>
                  <a:schemeClr val="tx1">
                    <a:alpha val="44000"/>
                  </a:schemeClr>
                </a:solidFill>
              </a:endParaRPr>
            </a:p>
          </p:txBody>
        </p:sp>
        <p:sp>
          <p:nvSpPr>
            <p:cNvPr id="192" name="TextBox 191"/>
            <p:cNvSpPr txBox="1"/>
            <p:nvPr/>
          </p:nvSpPr>
          <p:spPr>
            <a:xfrm>
              <a:off x="10400732" y="2356550"/>
              <a:ext cx="250390" cy="230832"/>
            </a:xfrm>
            <a:prstGeom prst="rect">
              <a:avLst/>
            </a:prstGeom>
            <a:noFill/>
          </p:spPr>
          <p:txBody>
            <a:bodyPr wrap="none" rtlCol="0">
              <a:spAutoFit/>
            </a:bodyPr>
            <a:lstStyle/>
            <a:p>
              <a:r>
                <a:rPr lang="en-US" sz="9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8</a:t>
              </a:r>
              <a:endParaRPr lang="en-US" sz="1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93" name="TextBox 192"/>
            <p:cNvSpPr txBox="1"/>
            <p:nvPr/>
          </p:nvSpPr>
          <p:spPr>
            <a:xfrm>
              <a:off x="10065681" y="2626086"/>
              <a:ext cx="250390" cy="230832"/>
            </a:xfrm>
            <a:prstGeom prst="rect">
              <a:avLst/>
            </a:prstGeom>
            <a:noFill/>
          </p:spPr>
          <p:txBody>
            <a:bodyPr wrap="none" rtlCol="0">
              <a:spAutoFit/>
            </a:bodyPr>
            <a:lstStyle/>
            <a:p>
              <a:r>
                <a:rPr lang="en-US" sz="9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4</a:t>
              </a:r>
              <a:endParaRPr lang="en-US" sz="1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94" name="TextBox 193"/>
            <p:cNvSpPr txBox="1"/>
            <p:nvPr/>
          </p:nvSpPr>
          <p:spPr>
            <a:xfrm>
              <a:off x="9598367" y="2896520"/>
              <a:ext cx="250390" cy="230832"/>
            </a:xfrm>
            <a:prstGeom prst="rect">
              <a:avLst/>
            </a:prstGeom>
            <a:noFill/>
          </p:spPr>
          <p:txBody>
            <a:bodyPr wrap="none" rtlCol="0">
              <a:spAutoFit/>
            </a:bodyPr>
            <a:lstStyle/>
            <a:p>
              <a:r>
                <a:rPr lang="en-US" sz="9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2</a:t>
              </a:r>
              <a:endParaRPr lang="en-US" sz="1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grpSp>
        <p:nvGrpSpPr>
          <p:cNvPr id="40" name="Group 39"/>
          <p:cNvGrpSpPr/>
          <p:nvPr/>
        </p:nvGrpSpPr>
        <p:grpSpPr>
          <a:xfrm>
            <a:off x="4892560" y="3887865"/>
            <a:ext cx="3254503" cy="2162060"/>
            <a:chOff x="4677875" y="3887865"/>
            <a:chExt cx="3254503" cy="2162060"/>
          </a:xfrm>
        </p:grpSpPr>
        <p:grpSp>
          <p:nvGrpSpPr>
            <p:cNvPr id="28" name="Group 27"/>
            <p:cNvGrpSpPr/>
            <p:nvPr/>
          </p:nvGrpSpPr>
          <p:grpSpPr>
            <a:xfrm>
              <a:off x="4716612" y="3887865"/>
              <a:ext cx="3004909" cy="2162060"/>
              <a:chOff x="4674738" y="3901792"/>
              <a:chExt cx="3004909" cy="2162060"/>
            </a:xfrm>
          </p:grpSpPr>
          <p:grpSp>
            <p:nvGrpSpPr>
              <p:cNvPr id="195" name="Group 194"/>
              <p:cNvGrpSpPr/>
              <p:nvPr/>
            </p:nvGrpSpPr>
            <p:grpSpPr>
              <a:xfrm rot="16200000">
                <a:off x="3735842" y="4840688"/>
                <a:ext cx="2162059" cy="284268"/>
                <a:chOff x="4359039" y="940112"/>
                <a:chExt cx="3230636" cy="515132"/>
              </a:xfrm>
            </p:grpSpPr>
            <p:sp>
              <p:nvSpPr>
                <p:cNvPr id="196" name="Rectangle 195"/>
                <p:cNvSpPr/>
                <p:nvPr/>
              </p:nvSpPr>
              <p:spPr>
                <a:xfrm>
                  <a:off x="4359039" y="940112"/>
                  <a:ext cx="2641836"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7" name="Rectangle 196"/>
                <p:cNvSpPr/>
                <p:nvPr/>
              </p:nvSpPr>
              <p:spPr>
                <a:xfrm>
                  <a:off x="7036584" y="940112"/>
                  <a:ext cx="97530"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8" name="Isosceles Triangle 197"/>
                <p:cNvSpPr/>
                <p:nvPr/>
              </p:nvSpPr>
              <p:spPr>
                <a:xfrm rot="5400000">
                  <a:off x="7124224" y="989792"/>
                  <a:ext cx="515132" cy="415771"/>
                </a:xfrm>
                <a:prstGeom prst="triangle">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9" name="Straight Connector 198"/>
                <p:cNvCxnSpPr/>
                <p:nvPr/>
              </p:nvCxnSpPr>
              <p:spPr>
                <a:xfrm>
                  <a:off x="7448550" y="963340"/>
                  <a:ext cx="0" cy="429413"/>
                </a:xfrm>
                <a:prstGeom prst="line">
                  <a:avLst/>
                </a:prstGeom>
                <a:ln w="476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00" name="Group 199"/>
              <p:cNvGrpSpPr/>
              <p:nvPr/>
            </p:nvGrpSpPr>
            <p:grpSpPr>
              <a:xfrm rot="16200000">
                <a:off x="4186731" y="4951497"/>
                <a:ext cx="1940441" cy="284268"/>
                <a:chOff x="4690190" y="940112"/>
                <a:chExt cx="2899485" cy="515132"/>
              </a:xfrm>
            </p:grpSpPr>
            <p:sp>
              <p:nvSpPr>
                <p:cNvPr id="201" name="Rectangle 200"/>
                <p:cNvSpPr/>
                <p:nvPr/>
              </p:nvSpPr>
              <p:spPr>
                <a:xfrm>
                  <a:off x="4690190" y="940113"/>
                  <a:ext cx="2310686"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2" name="Rectangle 201"/>
                <p:cNvSpPr/>
                <p:nvPr/>
              </p:nvSpPr>
              <p:spPr>
                <a:xfrm>
                  <a:off x="7036584" y="940112"/>
                  <a:ext cx="97530"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3" name="Isosceles Triangle 202"/>
                <p:cNvSpPr/>
                <p:nvPr/>
              </p:nvSpPr>
              <p:spPr>
                <a:xfrm rot="5400000">
                  <a:off x="7124224" y="989792"/>
                  <a:ext cx="515132" cy="415771"/>
                </a:xfrm>
                <a:prstGeom prst="triangle">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4" name="Straight Connector 203"/>
                <p:cNvCxnSpPr/>
                <p:nvPr/>
              </p:nvCxnSpPr>
              <p:spPr>
                <a:xfrm>
                  <a:off x="7448550" y="963340"/>
                  <a:ext cx="0" cy="429413"/>
                </a:xfrm>
                <a:prstGeom prst="line">
                  <a:avLst/>
                </a:prstGeom>
                <a:ln w="476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05" name="Group 204"/>
              <p:cNvGrpSpPr/>
              <p:nvPr/>
            </p:nvGrpSpPr>
            <p:grpSpPr>
              <a:xfrm rot="16200000">
                <a:off x="4587629" y="5012315"/>
                <a:ext cx="1818805" cy="284268"/>
                <a:chOff x="4871943" y="940112"/>
                <a:chExt cx="2717732" cy="515132"/>
              </a:xfrm>
            </p:grpSpPr>
            <p:sp>
              <p:nvSpPr>
                <p:cNvPr id="206" name="Rectangle 205"/>
                <p:cNvSpPr/>
                <p:nvPr/>
              </p:nvSpPr>
              <p:spPr>
                <a:xfrm>
                  <a:off x="4871943" y="940113"/>
                  <a:ext cx="2128935"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7" name="Rectangle 206"/>
                <p:cNvSpPr/>
                <p:nvPr/>
              </p:nvSpPr>
              <p:spPr>
                <a:xfrm>
                  <a:off x="7036584" y="940112"/>
                  <a:ext cx="97530"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 name="Isosceles Triangle 207"/>
                <p:cNvSpPr/>
                <p:nvPr/>
              </p:nvSpPr>
              <p:spPr>
                <a:xfrm rot="5400000">
                  <a:off x="7124224" y="989792"/>
                  <a:ext cx="515132" cy="415771"/>
                </a:xfrm>
                <a:prstGeom prst="triangle">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9" name="Straight Connector 208"/>
                <p:cNvCxnSpPr/>
                <p:nvPr/>
              </p:nvCxnSpPr>
              <p:spPr>
                <a:xfrm>
                  <a:off x="7448550" y="963340"/>
                  <a:ext cx="0" cy="429413"/>
                </a:xfrm>
                <a:prstGeom prst="line">
                  <a:avLst/>
                </a:prstGeom>
                <a:ln w="476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10" name="Group 209"/>
              <p:cNvGrpSpPr/>
              <p:nvPr/>
            </p:nvGrpSpPr>
            <p:grpSpPr>
              <a:xfrm rot="16200000">
                <a:off x="4927709" y="5012315"/>
                <a:ext cx="1818805" cy="284268"/>
                <a:chOff x="4871943" y="940112"/>
                <a:chExt cx="2717732" cy="515132"/>
              </a:xfrm>
            </p:grpSpPr>
            <p:sp>
              <p:nvSpPr>
                <p:cNvPr id="211" name="Rectangle 210"/>
                <p:cNvSpPr/>
                <p:nvPr/>
              </p:nvSpPr>
              <p:spPr>
                <a:xfrm>
                  <a:off x="4871943" y="940113"/>
                  <a:ext cx="2128935"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2" name="Rectangle 211"/>
                <p:cNvSpPr/>
                <p:nvPr/>
              </p:nvSpPr>
              <p:spPr>
                <a:xfrm>
                  <a:off x="7036584" y="940112"/>
                  <a:ext cx="97530"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3" name="Isosceles Triangle 212"/>
                <p:cNvSpPr/>
                <p:nvPr/>
              </p:nvSpPr>
              <p:spPr>
                <a:xfrm rot="5400000">
                  <a:off x="7124224" y="989792"/>
                  <a:ext cx="515132" cy="415771"/>
                </a:xfrm>
                <a:prstGeom prst="triangle">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4" name="Straight Connector 213"/>
                <p:cNvCxnSpPr/>
                <p:nvPr/>
              </p:nvCxnSpPr>
              <p:spPr>
                <a:xfrm>
                  <a:off x="7448550" y="963340"/>
                  <a:ext cx="0" cy="429413"/>
                </a:xfrm>
                <a:prstGeom prst="line">
                  <a:avLst/>
                </a:prstGeom>
                <a:ln w="476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15" name="Group 214"/>
              <p:cNvGrpSpPr/>
              <p:nvPr/>
            </p:nvGrpSpPr>
            <p:grpSpPr>
              <a:xfrm rot="16200000">
                <a:off x="5330677" y="5075203"/>
                <a:ext cx="1693029" cy="284268"/>
                <a:chOff x="5059883" y="940112"/>
                <a:chExt cx="2529792" cy="515132"/>
              </a:xfrm>
            </p:grpSpPr>
            <p:sp>
              <p:nvSpPr>
                <p:cNvPr id="216" name="Rectangle 215"/>
                <p:cNvSpPr/>
                <p:nvPr/>
              </p:nvSpPr>
              <p:spPr>
                <a:xfrm>
                  <a:off x="5059883" y="940113"/>
                  <a:ext cx="1940996"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7" name="Rectangle 216"/>
                <p:cNvSpPr/>
                <p:nvPr/>
              </p:nvSpPr>
              <p:spPr>
                <a:xfrm>
                  <a:off x="7036584" y="940112"/>
                  <a:ext cx="97530"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8" name="Isosceles Triangle 217"/>
                <p:cNvSpPr/>
                <p:nvPr/>
              </p:nvSpPr>
              <p:spPr>
                <a:xfrm rot="5400000">
                  <a:off x="7124224" y="989792"/>
                  <a:ext cx="515132" cy="415771"/>
                </a:xfrm>
                <a:prstGeom prst="triangle">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9" name="Straight Connector 218"/>
                <p:cNvCxnSpPr/>
                <p:nvPr/>
              </p:nvCxnSpPr>
              <p:spPr>
                <a:xfrm>
                  <a:off x="7448550" y="963340"/>
                  <a:ext cx="0" cy="429413"/>
                </a:xfrm>
                <a:prstGeom prst="line">
                  <a:avLst/>
                </a:prstGeom>
                <a:ln w="476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20" name="Group 219"/>
              <p:cNvGrpSpPr/>
              <p:nvPr/>
            </p:nvGrpSpPr>
            <p:grpSpPr>
              <a:xfrm rot="16200000">
                <a:off x="5626518" y="5030962"/>
                <a:ext cx="1781510" cy="284269"/>
                <a:chOff x="4927671" y="940112"/>
                <a:chExt cx="2662004" cy="515134"/>
              </a:xfrm>
            </p:grpSpPr>
            <p:sp>
              <p:nvSpPr>
                <p:cNvPr id="221" name="Rectangle 220"/>
                <p:cNvSpPr/>
                <p:nvPr/>
              </p:nvSpPr>
              <p:spPr>
                <a:xfrm>
                  <a:off x="4927671" y="940115"/>
                  <a:ext cx="2073210" cy="515131"/>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2" name="Rectangle 221"/>
                <p:cNvSpPr/>
                <p:nvPr/>
              </p:nvSpPr>
              <p:spPr>
                <a:xfrm>
                  <a:off x="7036584" y="940112"/>
                  <a:ext cx="97530"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3" name="Isosceles Triangle 222"/>
                <p:cNvSpPr/>
                <p:nvPr/>
              </p:nvSpPr>
              <p:spPr>
                <a:xfrm rot="5400000">
                  <a:off x="7124224" y="989792"/>
                  <a:ext cx="515132" cy="415771"/>
                </a:xfrm>
                <a:prstGeom prst="triangle">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4" name="Straight Connector 223"/>
                <p:cNvCxnSpPr/>
                <p:nvPr/>
              </p:nvCxnSpPr>
              <p:spPr>
                <a:xfrm>
                  <a:off x="7448550" y="963340"/>
                  <a:ext cx="0" cy="429413"/>
                </a:xfrm>
                <a:prstGeom prst="line">
                  <a:avLst/>
                </a:prstGeom>
                <a:ln w="476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rot="16200000">
                <a:off x="6010838" y="5075203"/>
                <a:ext cx="1693029" cy="284268"/>
                <a:chOff x="5059883" y="940112"/>
                <a:chExt cx="2529792" cy="515132"/>
              </a:xfrm>
            </p:grpSpPr>
            <p:sp>
              <p:nvSpPr>
                <p:cNvPr id="226" name="Rectangle 225"/>
                <p:cNvSpPr/>
                <p:nvPr/>
              </p:nvSpPr>
              <p:spPr>
                <a:xfrm>
                  <a:off x="5059883" y="940113"/>
                  <a:ext cx="1940996"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7" name="Rectangle 226"/>
                <p:cNvSpPr/>
                <p:nvPr/>
              </p:nvSpPr>
              <p:spPr>
                <a:xfrm>
                  <a:off x="7036584" y="940112"/>
                  <a:ext cx="97530"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8" name="Isosceles Triangle 227"/>
                <p:cNvSpPr/>
                <p:nvPr/>
              </p:nvSpPr>
              <p:spPr>
                <a:xfrm rot="5400000">
                  <a:off x="7124224" y="989792"/>
                  <a:ext cx="515132" cy="415771"/>
                </a:xfrm>
                <a:prstGeom prst="triangle">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9" name="Straight Connector 228"/>
                <p:cNvCxnSpPr/>
                <p:nvPr/>
              </p:nvCxnSpPr>
              <p:spPr>
                <a:xfrm>
                  <a:off x="7448550" y="963340"/>
                  <a:ext cx="0" cy="429413"/>
                </a:xfrm>
                <a:prstGeom prst="line">
                  <a:avLst/>
                </a:prstGeom>
                <a:ln w="476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30" name="Group 229"/>
              <p:cNvGrpSpPr/>
              <p:nvPr/>
            </p:nvGrpSpPr>
            <p:grpSpPr>
              <a:xfrm rot="16200000">
                <a:off x="6223695" y="4947980"/>
                <a:ext cx="1947475" cy="284268"/>
                <a:chOff x="4679679" y="940112"/>
                <a:chExt cx="2909996" cy="515132"/>
              </a:xfrm>
            </p:grpSpPr>
            <p:sp>
              <p:nvSpPr>
                <p:cNvPr id="231" name="Rectangle 230"/>
                <p:cNvSpPr/>
                <p:nvPr/>
              </p:nvSpPr>
              <p:spPr>
                <a:xfrm>
                  <a:off x="4679679" y="940113"/>
                  <a:ext cx="2321202"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2" name="Rectangle 231"/>
                <p:cNvSpPr/>
                <p:nvPr/>
              </p:nvSpPr>
              <p:spPr>
                <a:xfrm>
                  <a:off x="7036584" y="940112"/>
                  <a:ext cx="97530" cy="515130"/>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3" name="Isosceles Triangle 232"/>
                <p:cNvSpPr/>
                <p:nvPr/>
              </p:nvSpPr>
              <p:spPr>
                <a:xfrm rot="5400000">
                  <a:off x="7124224" y="989792"/>
                  <a:ext cx="515132" cy="415771"/>
                </a:xfrm>
                <a:prstGeom prst="triangle">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4" name="Straight Connector 233"/>
                <p:cNvCxnSpPr/>
                <p:nvPr/>
              </p:nvCxnSpPr>
              <p:spPr>
                <a:xfrm>
                  <a:off x="7448550" y="963340"/>
                  <a:ext cx="0" cy="429413"/>
                </a:xfrm>
                <a:prstGeom prst="line">
                  <a:avLst/>
                </a:prstGeom>
                <a:ln w="476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35" name="Group 234"/>
              <p:cNvGrpSpPr/>
              <p:nvPr/>
            </p:nvGrpSpPr>
            <p:grpSpPr>
              <a:xfrm rot="16200000">
                <a:off x="6468357" y="4852562"/>
                <a:ext cx="2138311" cy="284268"/>
                <a:chOff x="4394524" y="940112"/>
                <a:chExt cx="3195151" cy="515132"/>
              </a:xfrm>
            </p:grpSpPr>
            <p:sp>
              <p:nvSpPr>
                <p:cNvPr id="236" name="Rectangle 235"/>
                <p:cNvSpPr/>
                <p:nvPr/>
              </p:nvSpPr>
              <p:spPr>
                <a:xfrm>
                  <a:off x="4394524" y="940114"/>
                  <a:ext cx="2606359" cy="515130"/>
                </a:xfrm>
                <a:prstGeom prst="rect">
                  <a:avLst/>
                </a:prstGeom>
                <a:solidFill>
                  <a:schemeClr val="tx1">
                    <a:lumMod val="50000"/>
                    <a:lumOff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7" name="Rectangle 236"/>
                <p:cNvSpPr/>
                <p:nvPr/>
              </p:nvSpPr>
              <p:spPr>
                <a:xfrm>
                  <a:off x="7036584" y="940112"/>
                  <a:ext cx="97530" cy="515130"/>
                </a:xfrm>
                <a:prstGeom prst="rect">
                  <a:avLst/>
                </a:prstGeom>
                <a:solidFill>
                  <a:schemeClr val="tx1">
                    <a:lumMod val="50000"/>
                    <a:lumOff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8" name="Isosceles Triangle 237"/>
                <p:cNvSpPr/>
                <p:nvPr/>
              </p:nvSpPr>
              <p:spPr>
                <a:xfrm rot="5400000">
                  <a:off x="7124224" y="989792"/>
                  <a:ext cx="515132" cy="415771"/>
                </a:xfrm>
                <a:prstGeom prst="triangle">
                  <a:avLst/>
                </a:prstGeom>
                <a:solidFill>
                  <a:schemeClr val="tx1">
                    <a:lumMod val="50000"/>
                    <a:lumOff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9" name="Straight Connector 238"/>
                <p:cNvCxnSpPr/>
                <p:nvPr/>
              </p:nvCxnSpPr>
              <p:spPr>
                <a:xfrm>
                  <a:off x="7448550" y="963340"/>
                  <a:ext cx="0" cy="429413"/>
                </a:xfrm>
                <a:prstGeom prst="line">
                  <a:avLst/>
                </a:prstGeom>
                <a:ln w="476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sp>
          <p:nvSpPr>
            <p:cNvPr id="29" name="Rectangle 28"/>
            <p:cNvSpPr/>
            <p:nvPr/>
          </p:nvSpPr>
          <p:spPr>
            <a:xfrm rot="16200000">
              <a:off x="7245027" y="4947104"/>
              <a:ext cx="1117614" cy="215444"/>
            </a:xfrm>
            <a:prstGeom prst="rect">
              <a:avLst/>
            </a:prstGeom>
          </p:spPr>
          <p:txBody>
            <a:bodyPr wrap="none">
              <a:spAutoFit/>
            </a:bodyPr>
            <a:lstStyle/>
            <a:p>
              <a:r>
                <a:rPr lang="la-Latn" sz="800" dirty="0">
                  <a:solidFill>
                    <a:schemeClr val="tx1">
                      <a:alpha val="21000"/>
                    </a:schemeClr>
                  </a:solidFill>
                  <a:effectLst/>
                </a:rPr>
                <a:t>dolor in reprehenderit</a:t>
              </a:r>
              <a:endParaRPr lang="en-US" dirty="0"/>
            </a:p>
          </p:txBody>
        </p:sp>
        <p:sp>
          <p:nvSpPr>
            <p:cNvPr id="240" name="TextBox 239"/>
            <p:cNvSpPr txBox="1"/>
            <p:nvPr/>
          </p:nvSpPr>
          <p:spPr>
            <a:xfrm>
              <a:off x="4677875" y="5807741"/>
              <a:ext cx="525731" cy="200055"/>
            </a:xfrm>
            <a:prstGeom prst="rect">
              <a:avLst/>
            </a:prstGeom>
            <a:noFill/>
          </p:spPr>
          <p:txBody>
            <a:bodyPr wrap="square" rtlCol="0">
              <a:spAutoFit/>
            </a:bodyPr>
            <a:lstStyle/>
            <a:p>
              <a:pPr algn="just"/>
              <a:r>
                <a:rPr lang="en-US" sz="700" dirty="0">
                  <a:solidFill>
                    <a:schemeClr val="bg1"/>
                  </a:solidFill>
                  <a:effectLst/>
                </a:rPr>
                <a:t>2/12</a:t>
              </a:r>
              <a:endParaRPr lang="la-Latn" sz="700" dirty="0">
                <a:solidFill>
                  <a:schemeClr val="bg1"/>
                </a:solidFill>
              </a:endParaRPr>
            </a:p>
          </p:txBody>
        </p:sp>
        <p:sp>
          <p:nvSpPr>
            <p:cNvPr id="241" name="TextBox 240"/>
            <p:cNvSpPr txBox="1"/>
            <p:nvPr/>
          </p:nvSpPr>
          <p:spPr>
            <a:xfrm>
              <a:off x="5028038" y="5807741"/>
              <a:ext cx="525731" cy="200055"/>
            </a:xfrm>
            <a:prstGeom prst="rect">
              <a:avLst/>
            </a:prstGeom>
            <a:noFill/>
          </p:spPr>
          <p:txBody>
            <a:bodyPr wrap="square" rtlCol="0">
              <a:spAutoFit/>
            </a:bodyPr>
            <a:lstStyle/>
            <a:p>
              <a:pPr algn="just"/>
              <a:r>
                <a:rPr lang="en-US" sz="700" dirty="0">
                  <a:solidFill>
                    <a:schemeClr val="bg1"/>
                  </a:solidFill>
                  <a:effectLst/>
                </a:rPr>
                <a:t>2/12</a:t>
              </a:r>
              <a:endParaRPr lang="la-Latn" sz="700" dirty="0">
                <a:solidFill>
                  <a:schemeClr val="bg1"/>
                </a:solidFill>
              </a:endParaRPr>
            </a:p>
          </p:txBody>
        </p:sp>
        <p:sp>
          <p:nvSpPr>
            <p:cNvPr id="242" name="TextBox 241"/>
            <p:cNvSpPr txBox="1"/>
            <p:nvPr/>
          </p:nvSpPr>
          <p:spPr>
            <a:xfrm>
              <a:off x="5363056" y="5807741"/>
              <a:ext cx="525731" cy="200055"/>
            </a:xfrm>
            <a:prstGeom prst="rect">
              <a:avLst/>
            </a:prstGeom>
            <a:noFill/>
          </p:spPr>
          <p:txBody>
            <a:bodyPr wrap="square" rtlCol="0">
              <a:spAutoFit/>
            </a:bodyPr>
            <a:lstStyle/>
            <a:p>
              <a:pPr algn="just"/>
              <a:r>
                <a:rPr lang="en-US" sz="700" dirty="0">
                  <a:solidFill>
                    <a:schemeClr val="bg1"/>
                  </a:solidFill>
                  <a:effectLst/>
                </a:rPr>
                <a:t>2/12</a:t>
              </a:r>
              <a:endParaRPr lang="la-Latn" sz="700" dirty="0">
                <a:solidFill>
                  <a:schemeClr val="bg1"/>
                </a:solidFill>
              </a:endParaRPr>
            </a:p>
          </p:txBody>
        </p:sp>
        <p:sp>
          <p:nvSpPr>
            <p:cNvPr id="243" name="TextBox 242"/>
            <p:cNvSpPr txBox="1"/>
            <p:nvPr/>
          </p:nvSpPr>
          <p:spPr>
            <a:xfrm>
              <a:off x="5703291" y="5807741"/>
              <a:ext cx="525731" cy="200055"/>
            </a:xfrm>
            <a:prstGeom prst="rect">
              <a:avLst/>
            </a:prstGeom>
            <a:noFill/>
          </p:spPr>
          <p:txBody>
            <a:bodyPr wrap="square" rtlCol="0">
              <a:spAutoFit/>
            </a:bodyPr>
            <a:lstStyle/>
            <a:p>
              <a:pPr algn="just"/>
              <a:r>
                <a:rPr lang="en-US" sz="700" dirty="0">
                  <a:solidFill>
                    <a:schemeClr val="bg1"/>
                  </a:solidFill>
                  <a:effectLst/>
                </a:rPr>
                <a:t>2/12</a:t>
              </a:r>
              <a:endParaRPr lang="la-Latn" sz="700" dirty="0">
                <a:solidFill>
                  <a:schemeClr val="bg1"/>
                </a:solidFill>
              </a:endParaRPr>
            </a:p>
          </p:txBody>
        </p:sp>
        <p:sp>
          <p:nvSpPr>
            <p:cNvPr id="244" name="TextBox 243"/>
            <p:cNvSpPr txBox="1"/>
            <p:nvPr/>
          </p:nvSpPr>
          <p:spPr>
            <a:xfrm>
              <a:off x="6045067" y="5807741"/>
              <a:ext cx="525731" cy="200055"/>
            </a:xfrm>
            <a:prstGeom prst="rect">
              <a:avLst/>
            </a:prstGeom>
            <a:noFill/>
          </p:spPr>
          <p:txBody>
            <a:bodyPr wrap="square" rtlCol="0">
              <a:spAutoFit/>
            </a:bodyPr>
            <a:lstStyle/>
            <a:p>
              <a:pPr algn="just"/>
              <a:r>
                <a:rPr lang="en-US" sz="700" dirty="0">
                  <a:solidFill>
                    <a:schemeClr val="bg1"/>
                  </a:solidFill>
                  <a:effectLst/>
                </a:rPr>
                <a:t>2/12</a:t>
              </a:r>
              <a:endParaRPr lang="la-Latn" sz="700" dirty="0">
                <a:solidFill>
                  <a:schemeClr val="bg1"/>
                </a:solidFill>
              </a:endParaRPr>
            </a:p>
          </p:txBody>
        </p:sp>
        <p:sp>
          <p:nvSpPr>
            <p:cNvPr id="245" name="TextBox 244"/>
            <p:cNvSpPr txBox="1"/>
            <p:nvPr/>
          </p:nvSpPr>
          <p:spPr>
            <a:xfrm>
              <a:off x="6393064" y="5807741"/>
              <a:ext cx="525731" cy="200055"/>
            </a:xfrm>
            <a:prstGeom prst="rect">
              <a:avLst/>
            </a:prstGeom>
            <a:noFill/>
          </p:spPr>
          <p:txBody>
            <a:bodyPr wrap="square" rtlCol="0">
              <a:spAutoFit/>
            </a:bodyPr>
            <a:lstStyle/>
            <a:p>
              <a:pPr algn="just"/>
              <a:r>
                <a:rPr lang="en-US" sz="700" dirty="0">
                  <a:solidFill>
                    <a:schemeClr val="bg1"/>
                  </a:solidFill>
                  <a:effectLst/>
                </a:rPr>
                <a:t>2/12</a:t>
              </a:r>
              <a:endParaRPr lang="la-Latn" sz="700" dirty="0">
                <a:solidFill>
                  <a:schemeClr val="bg1"/>
                </a:solidFill>
              </a:endParaRPr>
            </a:p>
          </p:txBody>
        </p:sp>
        <p:sp>
          <p:nvSpPr>
            <p:cNvPr id="246" name="TextBox 245"/>
            <p:cNvSpPr txBox="1"/>
            <p:nvPr/>
          </p:nvSpPr>
          <p:spPr>
            <a:xfrm>
              <a:off x="6744489" y="5807741"/>
              <a:ext cx="525731" cy="200055"/>
            </a:xfrm>
            <a:prstGeom prst="rect">
              <a:avLst/>
            </a:prstGeom>
            <a:noFill/>
          </p:spPr>
          <p:txBody>
            <a:bodyPr wrap="square" rtlCol="0">
              <a:spAutoFit/>
            </a:bodyPr>
            <a:lstStyle/>
            <a:p>
              <a:pPr algn="just"/>
              <a:r>
                <a:rPr lang="en-US" sz="700" dirty="0">
                  <a:solidFill>
                    <a:schemeClr val="bg1"/>
                  </a:solidFill>
                  <a:effectLst/>
                </a:rPr>
                <a:t>2/12</a:t>
              </a:r>
              <a:endParaRPr lang="la-Latn" sz="700" dirty="0">
                <a:solidFill>
                  <a:schemeClr val="bg1"/>
                </a:solidFill>
              </a:endParaRPr>
            </a:p>
          </p:txBody>
        </p:sp>
        <p:sp>
          <p:nvSpPr>
            <p:cNvPr id="247" name="TextBox 246"/>
            <p:cNvSpPr txBox="1"/>
            <p:nvPr/>
          </p:nvSpPr>
          <p:spPr>
            <a:xfrm>
              <a:off x="7053964" y="5807741"/>
              <a:ext cx="525731" cy="200055"/>
            </a:xfrm>
            <a:prstGeom prst="rect">
              <a:avLst/>
            </a:prstGeom>
            <a:noFill/>
          </p:spPr>
          <p:txBody>
            <a:bodyPr wrap="square" rtlCol="0">
              <a:spAutoFit/>
            </a:bodyPr>
            <a:lstStyle/>
            <a:p>
              <a:pPr algn="just"/>
              <a:r>
                <a:rPr lang="en-US" sz="700" dirty="0">
                  <a:solidFill>
                    <a:schemeClr val="bg1"/>
                  </a:solidFill>
                  <a:effectLst/>
                </a:rPr>
                <a:t>2/12</a:t>
              </a:r>
              <a:endParaRPr lang="la-Latn" sz="700" dirty="0">
                <a:solidFill>
                  <a:schemeClr val="bg1"/>
                </a:solidFill>
              </a:endParaRPr>
            </a:p>
          </p:txBody>
        </p:sp>
        <p:sp>
          <p:nvSpPr>
            <p:cNvPr id="248" name="TextBox 247"/>
            <p:cNvSpPr txBox="1"/>
            <p:nvPr/>
          </p:nvSpPr>
          <p:spPr>
            <a:xfrm>
              <a:off x="7406647" y="5807741"/>
              <a:ext cx="525731" cy="200055"/>
            </a:xfrm>
            <a:prstGeom prst="rect">
              <a:avLst/>
            </a:prstGeom>
            <a:noFill/>
          </p:spPr>
          <p:txBody>
            <a:bodyPr wrap="square" rtlCol="0">
              <a:spAutoFit/>
            </a:bodyPr>
            <a:lstStyle/>
            <a:p>
              <a:pPr algn="just"/>
              <a:r>
                <a:rPr lang="en-US" sz="700" dirty="0">
                  <a:solidFill>
                    <a:schemeClr val="bg1"/>
                  </a:solidFill>
                  <a:effectLst/>
                </a:rPr>
                <a:t>2/12</a:t>
              </a:r>
              <a:endParaRPr lang="la-Latn" sz="700" dirty="0">
                <a:solidFill>
                  <a:schemeClr val="bg1"/>
                </a:solidFill>
              </a:endParaRPr>
            </a:p>
          </p:txBody>
        </p:sp>
        <p:sp>
          <p:nvSpPr>
            <p:cNvPr id="249" name="TextBox 248"/>
            <p:cNvSpPr txBox="1"/>
            <p:nvPr/>
          </p:nvSpPr>
          <p:spPr>
            <a:xfrm>
              <a:off x="7375283" y="4282825"/>
              <a:ext cx="421910" cy="338554"/>
            </a:xfrm>
            <a:prstGeom prst="rect">
              <a:avLst/>
            </a:prstGeom>
            <a:noFill/>
          </p:spPr>
          <p:txBody>
            <a:bodyPr wrap="none" rtlCol="0">
              <a:spAutoFit/>
            </a:bodyPr>
            <a:lstStyle/>
            <a:p>
              <a:r>
                <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71</a:t>
              </a:r>
              <a:endParaRPr lang="en-US"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grpSp>
        <p:nvGrpSpPr>
          <p:cNvPr id="39" name="Group 38"/>
          <p:cNvGrpSpPr/>
          <p:nvPr/>
        </p:nvGrpSpPr>
        <p:grpSpPr>
          <a:xfrm>
            <a:off x="4874046" y="2346659"/>
            <a:ext cx="2826186" cy="1237565"/>
            <a:chOff x="4873739" y="2137209"/>
            <a:chExt cx="2826186" cy="1237565"/>
          </a:xfrm>
        </p:grpSpPr>
        <p:sp>
          <p:nvSpPr>
            <p:cNvPr id="31" name="Rectangle 30"/>
            <p:cNvSpPr/>
            <p:nvPr/>
          </p:nvSpPr>
          <p:spPr>
            <a:xfrm>
              <a:off x="4873739" y="2217612"/>
              <a:ext cx="715207" cy="664658"/>
            </a:xfrm>
            <a:prstGeom prst="rect">
              <a:avLst/>
            </a:prstGeom>
            <a:blipFill dpi="0" rotWithShape="1">
              <a:blip r:embed="rId3">
                <a:alphaModFix amt="2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0" name="Rectangle 249"/>
            <p:cNvSpPr/>
            <p:nvPr/>
          </p:nvSpPr>
          <p:spPr>
            <a:xfrm>
              <a:off x="4978014" y="2857396"/>
              <a:ext cx="550151" cy="215444"/>
            </a:xfrm>
            <a:prstGeom prst="rect">
              <a:avLst/>
            </a:prstGeom>
          </p:spPr>
          <p:txBody>
            <a:bodyPr wrap="none">
              <a:spAutoFit/>
            </a:bodyPr>
            <a:lstStyle/>
            <a:p>
              <a:r>
                <a:rPr lang="la-Latn" sz="800" dirty="0">
                  <a:solidFill>
                    <a:schemeClr val="tx1">
                      <a:alpha val="21000"/>
                    </a:schemeClr>
                  </a:solidFill>
                  <a:effectLst/>
                </a:rPr>
                <a:t>dolor sit </a:t>
              </a:r>
              <a:endParaRPr lang="en-US" dirty="0"/>
            </a:p>
          </p:txBody>
        </p:sp>
        <p:sp>
          <p:nvSpPr>
            <p:cNvPr id="251" name="TextBox 250"/>
            <p:cNvSpPr txBox="1"/>
            <p:nvPr/>
          </p:nvSpPr>
          <p:spPr>
            <a:xfrm>
              <a:off x="4945518" y="3002696"/>
              <a:ext cx="651140" cy="369332"/>
            </a:xfrm>
            <a:prstGeom prst="rect">
              <a:avLst/>
            </a:prstGeom>
            <a:noFill/>
          </p:spPr>
          <p:txBody>
            <a:bodyPr wrap="none" rtlCol="0">
              <a:spAutoFit/>
            </a:bodyPr>
            <a:lstStyle/>
            <a:p>
              <a:r>
                <a:rPr lang="en-US" b="1" dirty="0">
                  <a:solidFill>
                    <a:schemeClr val="tx1">
                      <a:alpha val="33000"/>
                    </a:schemeClr>
                  </a:solidFill>
                  <a:latin typeface="Leelawadee UI" panose="020B0502040204020203" pitchFamily="34" charset="-34"/>
                  <a:ea typeface="Ebrima" panose="02000000000000000000" pitchFamily="2" charset="0"/>
                  <a:cs typeface="Leelawadee UI" panose="020B0502040204020203" pitchFamily="34" charset="-34"/>
                </a:rPr>
                <a:t>30%</a:t>
              </a:r>
              <a:endParaRPr lang="en-US" sz="2000" b="1" dirty="0">
                <a:solidFill>
                  <a:schemeClr val="tx1">
                    <a:alpha val="33000"/>
                  </a:schemeClr>
                </a:solidFill>
                <a:latin typeface="Leelawadee UI" panose="020B0502040204020203" pitchFamily="34" charset="-34"/>
                <a:ea typeface="Ebrima" panose="02000000000000000000" pitchFamily="2" charset="0"/>
                <a:cs typeface="Leelawadee UI" panose="020B0502040204020203" pitchFamily="34" charset="-34"/>
              </a:endParaRPr>
            </a:p>
          </p:txBody>
        </p:sp>
        <p:cxnSp>
          <p:nvCxnSpPr>
            <p:cNvPr id="253" name="Straight Connector 252"/>
            <p:cNvCxnSpPr/>
            <p:nvPr/>
          </p:nvCxnSpPr>
          <p:spPr>
            <a:xfrm>
              <a:off x="5749669" y="2364152"/>
              <a:ext cx="0" cy="837376"/>
            </a:xfrm>
            <a:prstGeom prst="line">
              <a:avLst/>
            </a:prstGeom>
            <a:ln w="34925" cap="rnd">
              <a:solidFill>
                <a:schemeClr val="bg1">
                  <a:lumMod val="75000"/>
                  <a:alpha val="8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55" name="Rectangle 254"/>
            <p:cNvSpPr/>
            <p:nvPr/>
          </p:nvSpPr>
          <p:spPr>
            <a:xfrm>
              <a:off x="5495014" y="2137209"/>
              <a:ext cx="1397939" cy="782588"/>
            </a:xfrm>
            <a:prstGeom prst="rect">
              <a:avLst/>
            </a:prstGeom>
            <a:blipFill dpi="0" rotWithShape="1">
              <a:blip r:embed="rId4">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6" name="Rectangle 255"/>
            <p:cNvSpPr/>
            <p:nvPr/>
          </p:nvSpPr>
          <p:spPr>
            <a:xfrm>
              <a:off x="5941168" y="2876186"/>
              <a:ext cx="550151" cy="215444"/>
            </a:xfrm>
            <a:prstGeom prst="rect">
              <a:avLst/>
            </a:prstGeom>
          </p:spPr>
          <p:txBody>
            <a:bodyPr wrap="none">
              <a:spAutoFit/>
            </a:bodyPr>
            <a:lstStyle/>
            <a:p>
              <a:r>
                <a:rPr lang="la-Latn" sz="800" dirty="0">
                  <a:solidFill>
                    <a:schemeClr val="tx1">
                      <a:alpha val="66000"/>
                    </a:schemeClr>
                  </a:solidFill>
                  <a:effectLst/>
                </a:rPr>
                <a:t>dolor sit </a:t>
              </a:r>
              <a:endParaRPr lang="en-US" dirty="0">
                <a:solidFill>
                  <a:schemeClr val="tx1">
                    <a:alpha val="66000"/>
                  </a:schemeClr>
                </a:solidFill>
              </a:endParaRPr>
            </a:p>
          </p:txBody>
        </p:sp>
        <p:sp>
          <p:nvSpPr>
            <p:cNvPr id="257" name="TextBox 256"/>
            <p:cNvSpPr txBox="1"/>
            <p:nvPr/>
          </p:nvSpPr>
          <p:spPr>
            <a:xfrm>
              <a:off x="5929024" y="3003973"/>
              <a:ext cx="651140" cy="369332"/>
            </a:xfrm>
            <a:prstGeom prst="rect">
              <a:avLst/>
            </a:prstGeom>
            <a:noFill/>
          </p:spPr>
          <p:txBody>
            <a:bodyPr wrap="none" rtlCol="0">
              <a:spAutoFit/>
            </a:bodyPr>
            <a:lstStyle>
              <a:defPPr>
                <a:defRPr lang="en-US"/>
              </a:defPPr>
              <a:lvl1pPr>
                <a:defRPr b="1">
                  <a:solidFill>
                    <a:schemeClr val="tx1">
                      <a:alpha val="33000"/>
                    </a:schemeClr>
                  </a:solidFill>
                  <a:latin typeface="Leelawadee UI" panose="020B0502040204020203" pitchFamily="34" charset="-34"/>
                  <a:ea typeface="Ebrima" panose="02000000000000000000" pitchFamily="2" charset="0"/>
                  <a:cs typeface="Leelawadee UI" panose="020B0502040204020203" pitchFamily="34" charset="-34"/>
                </a:defRPr>
              </a:lvl1pPr>
            </a:lstStyle>
            <a:p>
              <a:r>
                <a:rPr lang="en-US" dirty="0">
                  <a:solidFill>
                    <a:schemeClr val="tx1">
                      <a:alpha val="64000"/>
                    </a:schemeClr>
                  </a:solidFill>
                </a:rPr>
                <a:t>60%</a:t>
              </a:r>
            </a:p>
          </p:txBody>
        </p:sp>
        <p:cxnSp>
          <p:nvCxnSpPr>
            <p:cNvPr id="258" name="Straight Connector 257"/>
            <p:cNvCxnSpPr/>
            <p:nvPr/>
          </p:nvCxnSpPr>
          <p:spPr>
            <a:xfrm>
              <a:off x="6695530" y="2364152"/>
              <a:ext cx="0" cy="837376"/>
            </a:xfrm>
            <a:prstGeom prst="line">
              <a:avLst/>
            </a:prstGeom>
            <a:ln w="34925" cap="rnd">
              <a:solidFill>
                <a:schemeClr val="bg1">
                  <a:lumMod val="75000"/>
                  <a:alpha val="8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6585548" y="2238119"/>
              <a:ext cx="1114377" cy="638067"/>
            </a:xfrm>
            <a:prstGeom prst="rect">
              <a:avLst/>
            </a:prstGeom>
            <a:blipFill dpi="0" rotWithShape="1">
              <a:blip r:embed="rId5">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0" name="Rectangle 259"/>
            <p:cNvSpPr/>
            <p:nvPr/>
          </p:nvSpPr>
          <p:spPr>
            <a:xfrm>
              <a:off x="6865891" y="2876186"/>
              <a:ext cx="550151" cy="215444"/>
            </a:xfrm>
            <a:prstGeom prst="rect">
              <a:avLst/>
            </a:prstGeom>
          </p:spPr>
          <p:txBody>
            <a:bodyPr wrap="none">
              <a:spAutoFit/>
            </a:bodyPr>
            <a:lstStyle/>
            <a:p>
              <a:r>
                <a:rPr lang="la-Latn" sz="800" dirty="0">
                  <a:solidFill>
                    <a:schemeClr val="tx1">
                      <a:alpha val="21000"/>
                    </a:schemeClr>
                  </a:solidFill>
                  <a:effectLst/>
                </a:rPr>
                <a:t>dolor sit </a:t>
              </a:r>
              <a:endParaRPr lang="en-US" dirty="0"/>
            </a:p>
          </p:txBody>
        </p:sp>
        <p:sp>
          <p:nvSpPr>
            <p:cNvPr id="261" name="TextBox 260"/>
            <p:cNvSpPr txBox="1"/>
            <p:nvPr/>
          </p:nvSpPr>
          <p:spPr>
            <a:xfrm>
              <a:off x="6875518" y="3005442"/>
              <a:ext cx="651140" cy="369332"/>
            </a:xfrm>
            <a:prstGeom prst="rect">
              <a:avLst/>
            </a:prstGeom>
            <a:noFill/>
          </p:spPr>
          <p:txBody>
            <a:bodyPr wrap="none" rtlCol="0">
              <a:spAutoFit/>
            </a:bodyPr>
            <a:lstStyle>
              <a:defPPr>
                <a:defRPr lang="en-US"/>
              </a:defPPr>
              <a:lvl1pPr>
                <a:defRPr b="1">
                  <a:solidFill>
                    <a:schemeClr val="tx1">
                      <a:alpha val="33000"/>
                    </a:schemeClr>
                  </a:solidFill>
                  <a:latin typeface="Leelawadee UI" panose="020B0502040204020203" pitchFamily="34" charset="-34"/>
                  <a:ea typeface="Ebrima" panose="02000000000000000000" pitchFamily="2" charset="0"/>
                  <a:cs typeface="Leelawadee UI" panose="020B0502040204020203" pitchFamily="34" charset="-34"/>
                </a:defRPr>
              </a:lvl1pPr>
            </a:lstStyle>
            <a:p>
              <a:r>
                <a:rPr lang="en-US" dirty="0"/>
                <a:t>20%</a:t>
              </a:r>
            </a:p>
          </p:txBody>
        </p:sp>
      </p:grpSp>
      <p:grpSp>
        <p:nvGrpSpPr>
          <p:cNvPr id="45" name="Group 44"/>
          <p:cNvGrpSpPr/>
          <p:nvPr/>
        </p:nvGrpSpPr>
        <p:grpSpPr>
          <a:xfrm>
            <a:off x="8624265" y="3608805"/>
            <a:ext cx="2633744" cy="2138543"/>
            <a:chOff x="8677737" y="3326170"/>
            <a:chExt cx="2633744" cy="2138543"/>
          </a:xfrm>
        </p:grpSpPr>
        <p:sp>
          <p:nvSpPr>
            <p:cNvPr id="262" name="TextBox 261"/>
            <p:cNvSpPr txBox="1"/>
            <p:nvPr/>
          </p:nvSpPr>
          <p:spPr>
            <a:xfrm>
              <a:off x="8677737" y="3326170"/>
              <a:ext cx="2573205" cy="938719"/>
            </a:xfrm>
            <a:prstGeom prst="rect">
              <a:avLst/>
            </a:prstGeom>
            <a:noFill/>
          </p:spPr>
          <p:txBody>
            <a:bodyPr wrap="none" rtlCol="0">
              <a:spAutoFit/>
            </a:bodyPr>
            <a:lstStyle/>
            <a:p>
              <a:r>
                <a:rPr lang="en-US" sz="5500" b="1" dirty="0">
                  <a:solidFill>
                    <a:schemeClr val="tx1">
                      <a:alpha val="35000"/>
                    </a:schemeClr>
                  </a:solidFill>
                  <a:latin typeface="Leelawadee UI" panose="020B0502040204020203" pitchFamily="34" charset="-34"/>
                  <a:ea typeface="Ebrima" panose="02000000000000000000" pitchFamily="2" charset="0"/>
                  <a:cs typeface="Leelawadee UI" panose="020B0502040204020203" pitchFamily="34" charset="-34"/>
                </a:rPr>
                <a:t>LOREM</a:t>
              </a:r>
            </a:p>
          </p:txBody>
        </p:sp>
        <p:sp>
          <p:nvSpPr>
            <p:cNvPr id="263" name="TextBox 262"/>
            <p:cNvSpPr txBox="1"/>
            <p:nvPr/>
          </p:nvSpPr>
          <p:spPr>
            <a:xfrm>
              <a:off x="8745576" y="4000742"/>
              <a:ext cx="2501006" cy="553998"/>
            </a:xfrm>
            <a:prstGeom prst="rect">
              <a:avLst/>
            </a:prstGeom>
            <a:noFill/>
          </p:spPr>
          <p:txBody>
            <a:bodyPr wrap="none" rtlCol="0">
              <a:spAutoFit/>
            </a:bodyPr>
            <a:lstStyle/>
            <a:p>
              <a:r>
                <a:rPr lang="en-US" sz="3000" b="1" dirty="0">
                  <a:solidFill>
                    <a:schemeClr val="tx1">
                      <a:alpha val="62000"/>
                    </a:schemeClr>
                  </a:solidFill>
                  <a:latin typeface="Leelawadee UI" panose="020B0502040204020203" pitchFamily="34" charset="-34"/>
                  <a:ea typeface="Ebrima" panose="02000000000000000000" pitchFamily="2" charset="0"/>
                  <a:cs typeface="Leelawadee UI" panose="020B0502040204020203" pitchFamily="34" charset="-34"/>
                </a:rPr>
                <a:t>$20,000 USD</a:t>
              </a:r>
            </a:p>
          </p:txBody>
        </p:sp>
        <p:sp>
          <p:nvSpPr>
            <p:cNvPr id="43" name="Rectangle 42"/>
            <p:cNvSpPr/>
            <p:nvPr/>
          </p:nvSpPr>
          <p:spPr>
            <a:xfrm>
              <a:off x="8724298" y="4356586"/>
              <a:ext cx="2587183" cy="438582"/>
            </a:xfrm>
            <a:prstGeom prst="rect">
              <a:avLst/>
            </a:prstGeom>
          </p:spPr>
          <p:txBody>
            <a:bodyPr wrap="none">
              <a:spAutoFit/>
            </a:bodyPr>
            <a:lstStyle/>
            <a:p>
              <a:r>
                <a:rPr lang="la-Latn" sz="2250" b="1" dirty="0">
                  <a:solidFill>
                    <a:schemeClr val="tx1">
                      <a:alpha val="35000"/>
                    </a:schemeClr>
                  </a:solidFill>
                  <a:latin typeface="Leelawadee UI" panose="020B0502040204020203" pitchFamily="34" charset="-34"/>
                  <a:ea typeface="Ebrima" panose="02000000000000000000" pitchFamily="2" charset="0"/>
                  <a:cs typeface="Leelawadee UI" panose="020B0502040204020203" pitchFamily="34" charset="-34"/>
                </a:rPr>
                <a:t>DOLORE MAGNA </a:t>
              </a:r>
              <a:endParaRPr lang="en-US" sz="2250" b="1" dirty="0">
                <a:solidFill>
                  <a:schemeClr val="tx1">
                    <a:alpha val="3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264" name="TextBox 263"/>
            <p:cNvSpPr txBox="1"/>
            <p:nvPr/>
          </p:nvSpPr>
          <p:spPr>
            <a:xfrm>
              <a:off x="8762199" y="4726049"/>
              <a:ext cx="2424821" cy="738664"/>
            </a:xfrm>
            <a:prstGeom prst="rect">
              <a:avLst/>
            </a:prstGeom>
            <a:noFill/>
          </p:spPr>
          <p:txBody>
            <a:bodyPr wrap="square" rtlCol="0">
              <a:spAutoFit/>
            </a:bodyPr>
            <a:lstStyle/>
            <a:p>
              <a:pPr algn="just"/>
              <a:r>
                <a:rPr lang="la-Latn" sz="700" dirty="0">
                  <a:solidFill>
                    <a:schemeClr val="tx1">
                      <a:alpha val="21000"/>
                    </a:schemeClr>
                  </a:solidFill>
                  <a:effectLst/>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endParaRPr lang="la-Latn" sz="700" dirty="0">
                <a:solidFill>
                  <a:schemeClr val="tx1">
                    <a:alpha val="21000"/>
                  </a:schemeClr>
                </a:solidFill>
              </a:endParaRPr>
            </a:p>
          </p:txBody>
        </p:sp>
      </p:grpSp>
    </p:spTree>
    <p:extLst>
      <p:ext uri="{BB962C8B-B14F-4D97-AF65-F5344CB8AC3E}">
        <p14:creationId xmlns:p14="http://schemas.microsoft.com/office/powerpoint/2010/main" val="15004850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Group 157"/>
          <p:cNvGrpSpPr/>
          <p:nvPr/>
        </p:nvGrpSpPr>
        <p:grpSpPr>
          <a:xfrm>
            <a:off x="502978" y="879973"/>
            <a:ext cx="6829180" cy="4917021"/>
            <a:chOff x="599231" y="370683"/>
            <a:chExt cx="6829180" cy="4917021"/>
          </a:xfrm>
        </p:grpSpPr>
        <p:grpSp>
          <p:nvGrpSpPr>
            <p:cNvPr id="150" name="Group 149"/>
            <p:cNvGrpSpPr/>
            <p:nvPr/>
          </p:nvGrpSpPr>
          <p:grpSpPr>
            <a:xfrm>
              <a:off x="599231" y="370683"/>
              <a:ext cx="6680335" cy="4917021"/>
              <a:chOff x="599231" y="370683"/>
              <a:chExt cx="6680335" cy="4917021"/>
            </a:xfrm>
          </p:grpSpPr>
          <p:grpSp>
            <p:nvGrpSpPr>
              <p:cNvPr id="52" name="Group 51"/>
              <p:cNvGrpSpPr/>
              <p:nvPr/>
            </p:nvGrpSpPr>
            <p:grpSpPr>
              <a:xfrm>
                <a:off x="4248305" y="370683"/>
                <a:ext cx="770973" cy="841400"/>
                <a:chOff x="4117242" y="2261549"/>
                <a:chExt cx="1082842" cy="1181757"/>
              </a:xfrm>
            </p:grpSpPr>
            <p:sp>
              <p:nvSpPr>
                <p:cNvPr id="50" name="Oval 49"/>
                <p:cNvSpPr/>
                <p:nvPr/>
              </p:nvSpPr>
              <p:spPr>
                <a:xfrm>
                  <a:off x="4117242" y="2360464"/>
                  <a:ext cx="1082842" cy="1082842"/>
                </a:xfrm>
                <a:prstGeom prst="ellipse">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 name="Picture 50"/>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185316" y="2261549"/>
                  <a:ext cx="968565" cy="981761"/>
                </a:xfrm>
                <a:prstGeom prst="rect">
                  <a:avLst/>
                </a:prstGeom>
              </p:spPr>
            </p:pic>
          </p:grpSp>
          <p:grpSp>
            <p:nvGrpSpPr>
              <p:cNvPr id="55" name="Group 54"/>
              <p:cNvGrpSpPr/>
              <p:nvPr/>
            </p:nvGrpSpPr>
            <p:grpSpPr>
              <a:xfrm>
                <a:off x="3171533" y="436958"/>
                <a:ext cx="770973" cy="770973"/>
                <a:chOff x="1243291" y="2360464"/>
                <a:chExt cx="1082842" cy="1082842"/>
              </a:xfrm>
            </p:grpSpPr>
            <p:sp>
              <p:nvSpPr>
                <p:cNvPr id="53" name="Oval 52"/>
                <p:cNvSpPr/>
                <p:nvPr/>
              </p:nvSpPr>
              <p:spPr>
                <a:xfrm>
                  <a:off x="1243291" y="2360464"/>
                  <a:ext cx="1082842" cy="1082842"/>
                </a:xfrm>
                <a:prstGeom prst="ellipse">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4" name="Picture 53"/>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355517" y="2517640"/>
                  <a:ext cx="762041" cy="762041"/>
                </a:xfrm>
                <a:prstGeom prst="rect">
                  <a:avLst/>
                </a:prstGeom>
              </p:spPr>
            </p:pic>
          </p:grpSp>
          <p:grpSp>
            <p:nvGrpSpPr>
              <p:cNvPr id="58" name="Group 57"/>
              <p:cNvGrpSpPr/>
              <p:nvPr/>
            </p:nvGrpSpPr>
            <p:grpSpPr>
              <a:xfrm>
                <a:off x="5326324" y="441110"/>
                <a:ext cx="770973" cy="770973"/>
                <a:chOff x="6991193" y="2360464"/>
                <a:chExt cx="1082842" cy="1082842"/>
              </a:xfrm>
            </p:grpSpPr>
            <p:sp>
              <p:nvSpPr>
                <p:cNvPr id="56" name="Oval 55"/>
                <p:cNvSpPr/>
                <p:nvPr/>
              </p:nvSpPr>
              <p:spPr>
                <a:xfrm>
                  <a:off x="6991193" y="2360464"/>
                  <a:ext cx="1082842" cy="1082842"/>
                </a:xfrm>
                <a:prstGeom prst="ellipse">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7" name="Picture 56"/>
                <p:cNvPicPr>
                  <a:picLocks noChangeAspect="1"/>
                </p:cNvPicPr>
                <p:nvPr/>
              </p:nvPicPr>
              <p:blipFill>
                <a:blip r:embed="rId6" cstate="hq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219370" y="2573384"/>
                  <a:ext cx="650551" cy="650551"/>
                </a:xfrm>
                <a:prstGeom prst="rect">
                  <a:avLst/>
                </a:prstGeom>
              </p:spPr>
            </p:pic>
          </p:grpSp>
          <p:grpSp>
            <p:nvGrpSpPr>
              <p:cNvPr id="61" name="Group 60"/>
              <p:cNvGrpSpPr/>
              <p:nvPr/>
            </p:nvGrpSpPr>
            <p:grpSpPr>
              <a:xfrm>
                <a:off x="6403096" y="434662"/>
                <a:ext cx="770973" cy="770973"/>
                <a:chOff x="9872941" y="2357238"/>
                <a:chExt cx="1082842" cy="1082842"/>
              </a:xfrm>
            </p:grpSpPr>
            <p:sp>
              <p:nvSpPr>
                <p:cNvPr id="59" name="Oval 58"/>
                <p:cNvSpPr/>
                <p:nvPr/>
              </p:nvSpPr>
              <p:spPr>
                <a:xfrm>
                  <a:off x="9872941" y="2357238"/>
                  <a:ext cx="1082842" cy="1082842"/>
                </a:xfrm>
                <a:prstGeom prst="ellipse">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0" name="Picture 59"/>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042423" y="2573384"/>
                  <a:ext cx="717224" cy="717224"/>
                </a:xfrm>
                <a:prstGeom prst="rect">
                  <a:avLst/>
                </a:prstGeom>
              </p:spPr>
            </p:pic>
          </p:grpSp>
          <p:sp>
            <p:nvSpPr>
              <p:cNvPr id="112" name="TextBox 111"/>
              <p:cNvSpPr txBox="1"/>
              <p:nvPr/>
            </p:nvSpPr>
            <p:spPr>
              <a:xfrm>
                <a:off x="1420924" y="1012999"/>
                <a:ext cx="729687" cy="307777"/>
              </a:xfrm>
              <a:prstGeom prst="rect">
                <a:avLst/>
              </a:prstGeom>
              <a:noFill/>
            </p:spPr>
            <p:txBody>
              <a:bodyPr wrap="none" rtlCol="0">
                <a:spAutoFit/>
              </a:bodyPr>
              <a:lstStyle/>
              <a:p>
                <a:r>
                  <a:rPr lang="en-US" sz="1400" b="1" dirty="0">
                    <a:latin typeface="Leelawadee UI" panose="020B0502040204020203" pitchFamily="34" charset="-34"/>
                    <a:ea typeface="Ebrima" panose="02000000000000000000" pitchFamily="2" charset="0"/>
                    <a:cs typeface="Leelawadee UI" panose="020B0502040204020203" pitchFamily="34" charset="-34"/>
                  </a:rPr>
                  <a:t>USERS</a:t>
                </a:r>
              </a:p>
            </p:txBody>
          </p:sp>
          <p:grpSp>
            <p:nvGrpSpPr>
              <p:cNvPr id="115" name="Group 114"/>
              <p:cNvGrpSpPr/>
              <p:nvPr/>
            </p:nvGrpSpPr>
            <p:grpSpPr>
              <a:xfrm>
                <a:off x="606674" y="1310240"/>
                <a:ext cx="2364513" cy="921903"/>
                <a:chOff x="606674" y="1310240"/>
                <a:chExt cx="2364513" cy="921903"/>
              </a:xfrm>
            </p:grpSpPr>
            <p:sp>
              <p:nvSpPr>
                <p:cNvPr id="10" name="Rounded Rectangle 9"/>
                <p:cNvSpPr/>
                <p:nvPr/>
              </p:nvSpPr>
              <p:spPr>
                <a:xfrm>
                  <a:off x="612997" y="1310240"/>
                  <a:ext cx="2358190" cy="921903"/>
                </a:xfrm>
                <a:prstGeom prst="round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TextBox 90"/>
                <p:cNvSpPr txBox="1"/>
                <p:nvPr/>
              </p:nvSpPr>
              <p:spPr>
                <a:xfrm>
                  <a:off x="606674" y="1829671"/>
                  <a:ext cx="2358189" cy="307777"/>
                </a:xfrm>
                <a:prstGeom prst="rect">
                  <a:avLst/>
                </a:prstGeom>
                <a:noFill/>
              </p:spPr>
              <p:txBody>
                <a:bodyPr wrap="square" rtlCol="0">
                  <a:spAutoFit/>
                </a:bodyPr>
                <a:lstStyle/>
                <a:p>
                  <a:pPr algn="ct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Director</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92" name="TextBox 91"/>
                <p:cNvSpPr txBox="1"/>
                <p:nvPr/>
              </p:nvSpPr>
              <p:spPr>
                <a:xfrm>
                  <a:off x="606674" y="1613494"/>
                  <a:ext cx="2358189" cy="307777"/>
                </a:xfrm>
                <a:prstGeom prst="rect">
                  <a:avLst/>
                </a:prstGeom>
                <a:noFill/>
              </p:spPr>
              <p:txBody>
                <a:bodyPr wrap="square" rtlCol="0">
                  <a:spAutoFit/>
                </a:bodyPr>
                <a:lstStyle/>
                <a:p>
                  <a:pPr algn="ct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a:t>
                  </a:r>
                  <a:r>
                    <a:rPr lang="es-PE"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Presidente</a:t>
                  </a:r>
                  <a:endParaRPr lang="es-PE"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93" name="TextBox 92"/>
                <p:cNvSpPr txBox="1"/>
                <p:nvPr/>
              </p:nvSpPr>
              <p:spPr>
                <a:xfrm>
                  <a:off x="612997" y="1397317"/>
                  <a:ext cx="2358189" cy="307777"/>
                </a:xfrm>
                <a:prstGeom prst="rect">
                  <a:avLst/>
                </a:prstGeom>
                <a:noFill/>
              </p:spPr>
              <p:txBody>
                <a:bodyPr wrap="square" rtlCol="0">
                  <a:spAutoFit/>
                </a:bodyPr>
                <a:lstStyle/>
                <a:p>
                  <a:pPr algn="ct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CEO</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grpSp>
            <p:nvGrpSpPr>
              <p:cNvPr id="116" name="Group 115"/>
              <p:cNvGrpSpPr/>
              <p:nvPr/>
            </p:nvGrpSpPr>
            <p:grpSpPr>
              <a:xfrm>
                <a:off x="602394" y="2328515"/>
                <a:ext cx="2364513" cy="921903"/>
                <a:chOff x="606674" y="1310240"/>
                <a:chExt cx="2364513" cy="921903"/>
              </a:xfrm>
            </p:grpSpPr>
            <p:sp>
              <p:nvSpPr>
                <p:cNvPr id="117" name="Rounded Rectangle 116"/>
                <p:cNvSpPr/>
                <p:nvPr/>
              </p:nvSpPr>
              <p:spPr>
                <a:xfrm>
                  <a:off x="612997" y="1310240"/>
                  <a:ext cx="2358190" cy="921903"/>
                </a:xfrm>
                <a:prstGeom prst="round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TextBox 117"/>
                <p:cNvSpPr txBox="1"/>
                <p:nvPr/>
              </p:nvSpPr>
              <p:spPr>
                <a:xfrm>
                  <a:off x="606674" y="1817639"/>
                  <a:ext cx="2358189" cy="307777"/>
                </a:xfrm>
                <a:prstGeom prst="rect">
                  <a:avLst/>
                </a:prstGeom>
                <a:noFill/>
              </p:spPr>
              <p:txBody>
                <a:bodyPr wrap="square" rtlCol="0">
                  <a:spAutoFit/>
                </a:bodyPr>
                <a:lstStyle/>
                <a:p>
                  <a:pPr algn="ct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Supervisor</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19" name="TextBox 118"/>
                <p:cNvSpPr txBox="1"/>
                <p:nvPr/>
              </p:nvSpPr>
              <p:spPr>
                <a:xfrm>
                  <a:off x="606674" y="1601462"/>
                  <a:ext cx="2358189" cy="307777"/>
                </a:xfrm>
                <a:prstGeom prst="rect">
                  <a:avLst/>
                </a:prstGeom>
                <a:noFill/>
              </p:spPr>
              <p:txBody>
                <a:bodyPr wrap="square" rtlCol="0">
                  <a:spAutoFit/>
                </a:bodyPr>
                <a:lstStyle/>
                <a:p>
                  <a:pPr algn="ct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Gerente</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20" name="TextBox 119"/>
                <p:cNvSpPr txBox="1"/>
                <p:nvPr/>
              </p:nvSpPr>
              <p:spPr>
                <a:xfrm>
                  <a:off x="612997" y="1385285"/>
                  <a:ext cx="2358189" cy="307777"/>
                </a:xfrm>
                <a:prstGeom prst="rect">
                  <a:avLst/>
                </a:prstGeom>
                <a:noFill/>
              </p:spPr>
              <p:txBody>
                <a:bodyPr wrap="square" rtlCol="0">
                  <a:spAutoFit/>
                </a:bodyPr>
                <a:lstStyle/>
                <a:p>
                  <a:pPr algn="ct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a:t>
                  </a:r>
                  <a:r>
                    <a:rPr lang="es-PE"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Líder</a:t>
                  </a:r>
                  <a:endParaRPr lang="es-PE"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grpSp>
            <p:nvGrpSpPr>
              <p:cNvPr id="121" name="Group 120"/>
              <p:cNvGrpSpPr/>
              <p:nvPr/>
            </p:nvGrpSpPr>
            <p:grpSpPr>
              <a:xfrm>
                <a:off x="599231" y="3346790"/>
                <a:ext cx="2364513" cy="921903"/>
                <a:chOff x="606674" y="1310240"/>
                <a:chExt cx="2364513" cy="921903"/>
              </a:xfrm>
            </p:grpSpPr>
            <p:sp>
              <p:nvSpPr>
                <p:cNvPr id="122" name="Rounded Rectangle 121"/>
                <p:cNvSpPr/>
                <p:nvPr/>
              </p:nvSpPr>
              <p:spPr>
                <a:xfrm>
                  <a:off x="612997" y="1310240"/>
                  <a:ext cx="2358190" cy="921903"/>
                </a:xfrm>
                <a:prstGeom prst="round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TextBox 122"/>
                <p:cNvSpPr txBox="1"/>
                <p:nvPr/>
              </p:nvSpPr>
              <p:spPr>
                <a:xfrm>
                  <a:off x="606674" y="1817639"/>
                  <a:ext cx="2358189" cy="307777"/>
                </a:xfrm>
                <a:prstGeom prst="rect">
                  <a:avLst/>
                </a:prstGeom>
                <a:noFill/>
              </p:spPr>
              <p:txBody>
                <a:bodyPr wrap="square" rtlCol="0">
                  <a:spAutoFit/>
                </a:bodyPr>
                <a:lstStyle/>
                <a:p>
                  <a:pPr algn="ct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a:t>
                  </a:r>
                  <a:r>
                    <a:rPr lang="es-PE"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Técnico</a:t>
                  </a: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IT</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24" name="TextBox 123"/>
                <p:cNvSpPr txBox="1"/>
                <p:nvPr/>
              </p:nvSpPr>
              <p:spPr>
                <a:xfrm>
                  <a:off x="606674" y="1601462"/>
                  <a:ext cx="2358189" cy="307777"/>
                </a:xfrm>
                <a:prstGeom prst="rect">
                  <a:avLst/>
                </a:prstGeom>
                <a:noFill/>
              </p:spPr>
              <p:txBody>
                <a:bodyPr wrap="square" rtlCol="0">
                  <a:spAutoFit/>
                </a:bodyPr>
                <a:lstStyle/>
                <a:p>
                  <a:pPr algn="ct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a:t>
                  </a:r>
                  <a:r>
                    <a:rPr lang="es-PE"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Especialista</a:t>
                  </a: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marketing</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25" name="TextBox 124"/>
                <p:cNvSpPr txBox="1"/>
                <p:nvPr/>
              </p:nvSpPr>
              <p:spPr>
                <a:xfrm>
                  <a:off x="612997" y="1385285"/>
                  <a:ext cx="2358189" cy="307777"/>
                </a:xfrm>
                <a:prstGeom prst="rect">
                  <a:avLst/>
                </a:prstGeom>
                <a:noFill/>
              </p:spPr>
              <p:txBody>
                <a:bodyPr wrap="square" rtlCol="0">
                  <a:spAutoFit/>
                </a:bodyPr>
                <a:lstStyle/>
                <a:p>
                  <a:pPr algn="ct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a:t>
                  </a:r>
                  <a:r>
                    <a:rPr lang="es-PE"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Analista</a:t>
                  </a:r>
                  <a:endParaRPr lang="es-PE"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grpSp>
            <p:nvGrpSpPr>
              <p:cNvPr id="126" name="Group 125"/>
              <p:cNvGrpSpPr/>
              <p:nvPr/>
            </p:nvGrpSpPr>
            <p:grpSpPr>
              <a:xfrm>
                <a:off x="618399" y="4365801"/>
                <a:ext cx="2364513" cy="921903"/>
                <a:chOff x="606674" y="1310240"/>
                <a:chExt cx="2364513" cy="921903"/>
              </a:xfrm>
            </p:grpSpPr>
            <p:sp>
              <p:nvSpPr>
                <p:cNvPr id="127" name="Rounded Rectangle 126"/>
                <p:cNvSpPr/>
                <p:nvPr/>
              </p:nvSpPr>
              <p:spPr>
                <a:xfrm>
                  <a:off x="612997" y="1310240"/>
                  <a:ext cx="2358190" cy="921903"/>
                </a:xfrm>
                <a:prstGeom prst="round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TextBox 127"/>
                <p:cNvSpPr txBox="1"/>
                <p:nvPr/>
              </p:nvSpPr>
              <p:spPr>
                <a:xfrm>
                  <a:off x="606674" y="1817639"/>
                  <a:ext cx="2358189" cy="338554"/>
                </a:xfrm>
                <a:prstGeom prst="rect">
                  <a:avLst/>
                </a:prstGeom>
                <a:noFill/>
              </p:spPr>
              <p:txBody>
                <a:bodyPr wrap="square" rtlCol="0">
                  <a:spAutoFit/>
                </a:bodyPr>
                <a:lstStyle/>
                <a:p>
                  <a:pPr algn="ct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a:t>
                  </a:r>
                  <a:r>
                    <a:rPr lang="es-PE"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Partes</a:t>
                  </a:r>
                  <a:r>
                    <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a:t>
                  </a:r>
                  <a:r>
                    <a:rPr lang="es-PE"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interesadas</a:t>
                  </a:r>
                  <a:endParaRPr lang="es-PE"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29" name="TextBox 128"/>
                <p:cNvSpPr txBox="1"/>
                <p:nvPr/>
              </p:nvSpPr>
              <p:spPr>
                <a:xfrm>
                  <a:off x="606674" y="1601462"/>
                  <a:ext cx="2358189" cy="307777"/>
                </a:xfrm>
                <a:prstGeom prst="rect">
                  <a:avLst/>
                </a:prstGeom>
                <a:noFill/>
              </p:spPr>
              <p:txBody>
                <a:bodyPr wrap="square" rtlCol="0">
                  <a:spAutoFit/>
                </a:bodyPr>
                <a:lstStyle/>
                <a:p>
                  <a:pPr algn="ct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a:t>
                  </a:r>
                  <a:r>
                    <a:rPr lang="es-PE"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Empleado</a:t>
                  </a:r>
                  <a:endParaRPr lang="es-PE"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30" name="TextBox 129"/>
                <p:cNvSpPr txBox="1"/>
                <p:nvPr/>
              </p:nvSpPr>
              <p:spPr>
                <a:xfrm>
                  <a:off x="612997" y="1385285"/>
                  <a:ext cx="2358189" cy="307777"/>
                </a:xfrm>
                <a:prstGeom prst="rect">
                  <a:avLst/>
                </a:prstGeom>
                <a:noFill/>
              </p:spPr>
              <p:txBody>
                <a:bodyPr wrap="square" rtlCol="0">
                  <a:spAutoFit/>
                </a:bodyPr>
                <a:lstStyle/>
                <a:p>
                  <a:pPr algn="ctr"/>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a:t>
                  </a:r>
                  <a:r>
                    <a:rPr lang="es-PE"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Cliente</a:t>
                  </a:r>
                  <a:endParaRPr lang="es-PE"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grpSp>
            <p:nvGrpSpPr>
              <p:cNvPr id="134" name="Group 133"/>
              <p:cNvGrpSpPr/>
              <p:nvPr/>
            </p:nvGrpSpPr>
            <p:grpSpPr>
              <a:xfrm>
                <a:off x="3067285" y="1332726"/>
                <a:ext cx="981963" cy="3924080"/>
                <a:chOff x="3067285" y="1332726"/>
                <a:chExt cx="981963" cy="3924080"/>
              </a:xfrm>
            </p:grpSpPr>
            <p:sp>
              <p:nvSpPr>
                <p:cNvPr id="17" name="Rounded Rectangle 16"/>
                <p:cNvSpPr/>
                <p:nvPr/>
              </p:nvSpPr>
              <p:spPr>
                <a:xfrm>
                  <a:off x="3067287" y="1332726"/>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Rounded Rectangle 130"/>
                <p:cNvSpPr/>
                <p:nvPr/>
              </p:nvSpPr>
              <p:spPr>
                <a:xfrm>
                  <a:off x="3067287" y="2339299"/>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ounded Rectangle 131"/>
                <p:cNvSpPr/>
                <p:nvPr/>
              </p:nvSpPr>
              <p:spPr>
                <a:xfrm>
                  <a:off x="3067286" y="3345872"/>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Rounded Rectangle 132"/>
                <p:cNvSpPr/>
                <p:nvPr/>
              </p:nvSpPr>
              <p:spPr>
                <a:xfrm>
                  <a:off x="3067285" y="4352445"/>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35" name="Group 134"/>
              <p:cNvGrpSpPr/>
              <p:nvPr/>
            </p:nvGrpSpPr>
            <p:grpSpPr>
              <a:xfrm>
                <a:off x="4144058" y="1332726"/>
                <a:ext cx="981963" cy="3924080"/>
                <a:chOff x="3067285" y="1327782"/>
                <a:chExt cx="981963" cy="3924080"/>
              </a:xfrm>
            </p:grpSpPr>
            <p:sp>
              <p:nvSpPr>
                <p:cNvPr id="136" name="Rounded Rectangle 135"/>
                <p:cNvSpPr/>
                <p:nvPr/>
              </p:nvSpPr>
              <p:spPr>
                <a:xfrm>
                  <a:off x="3067287" y="1327782"/>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Rounded Rectangle 136"/>
                <p:cNvSpPr/>
                <p:nvPr/>
              </p:nvSpPr>
              <p:spPr>
                <a:xfrm>
                  <a:off x="3067287" y="2334355"/>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Rounded Rectangle 137"/>
                <p:cNvSpPr/>
                <p:nvPr/>
              </p:nvSpPr>
              <p:spPr>
                <a:xfrm>
                  <a:off x="3067286" y="3340928"/>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Rounded Rectangle 138"/>
                <p:cNvSpPr/>
                <p:nvPr/>
              </p:nvSpPr>
              <p:spPr>
                <a:xfrm>
                  <a:off x="3067285" y="4347501"/>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0" name="Group 139"/>
              <p:cNvGrpSpPr/>
              <p:nvPr/>
            </p:nvGrpSpPr>
            <p:grpSpPr>
              <a:xfrm>
                <a:off x="5220831" y="1332726"/>
                <a:ext cx="981963" cy="3924080"/>
                <a:chOff x="3067285" y="1335795"/>
                <a:chExt cx="981963" cy="3924080"/>
              </a:xfrm>
            </p:grpSpPr>
            <p:sp>
              <p:nvSpPr>
                <p:cNvPr id="141" name="Rounded Rectangle 140"/>
                <p:cNvSpPr/>
                <p:nvPr/>
              </p:nvSpPr>
              <p:spPr>
                <a:xfrm>
                  <a:off x="3067287" y="1335795"/>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2" name="Rounded Rectangle 141"/>
                <p:cNvSpPr/>
                <p:nvPr/>
              </p:nvSpPr>
              <p:spPr>
                <a:xfrm>
                  <a:off x="3067287" y="2342368"/>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Rounded Rectangle 142"/>
                <p:cNvSpPr/>
                <p:nvPr/>
              </p:nvSpPr>
              <p:spPr>
                <a:xfrm>
                  <a:off x="3067286" y="3348941"/>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Rounded Rectangle 143"/>
                <p:cNvSpPr/>
                <p:nvPr/>
              </p:nvSpPr>
              <p:spPr>
                <a:xfrm>
                  <a:off x="3067285" y="4355514"/>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5" name="Group 144"/>
              <p:cNvGrpSpPr/>
              <p:nvPr/>
            </p:nvGrpSpPr>
            <p:grpSpPr>
              <a:xfrm>
                <a:off x="6297603" y="1332726"/>
                <a:ext cx="981963" cy="3924080"/>
                <a:chOff x="3067285" y="1350269"/>
                <a:chExt cx="981963" cy="3924080"/>
              </a:xfrm>
            </p:grpSpPr>
            <p:sp>
              <p:nvSpPr>
                <p:cNvPr id="146" name="Rounded Rectangle 145"/>
                <p:cNvSpPr/>
                <p:nvPr/>
              </p:nvSpPr>
              <p:spPr>
                <a:xfrm>
                  <a:off x="3067287" y="1350269"/>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Rounded Rectangle 146"/>
                <p:cNvSpPr/>
                <p:nvPr/>
              </p:nvSpPr>
              <p:spPr>
                <a:xfrm>
                  <a:off x="3067287" y="2356842"/>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 name="Rounded Rectangle 147"/>
                <p:cNvSpPr/>
                <p:nvPr/>
              </p:nvSpPr>
              <p:spPr>
                <a:xfrm>
                  <a:off x="3067286" y="3363415"/>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9" name="Rounded Rectangle 148"/>
                <p:cNvSpPr/>
                <p:nvPr/>
              </p:nvSpPr>
              <p:spPr>
                <a:xfrm>
                  <a:off x="3067285" y="4369988"/>
                  <a:ext cx="981961" cy="90436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74" name="Rectangle 73"/>
            <p:cNvSpPr/>
            <p:nvPr/>
          </p:nvSpPr>
          <p:spPr>
            <a:xfrm>
              <a:off x="2746074" y="389278"/>
              <a:ext cx="4682337" cy="903459"/>
            </a:xfrm>
            <a:prstGeom prst="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3" name="Rounded Rectangle 82"/>
          <p:cNvSpPr/>
          <p:nvPr/>
        </p:nvSpPr>
        <p:spPr>
          <a:xfrm>
            <a:off x="3008523" y="1864180"/>
            <a:ext cx="904405" cy="850145"/>
          </a:xfrm>
          <a:prstGeom prst="roundRect">
            <a:avLst/>
          </a:prstGeom>
          <a:blipFill dpi="0" rotWithShape="1">
            <a:blip r:embed="rId10">
              <a:alphaModFix amt="2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Rounded Rectangle 150"/>
          <p:cNvSpPr/>
          <p:nvPr/>
        </p:nvSpPr>
        <p:spPr>
          <a:xfrm>
            <a:off x="6230638" y="1861110"/>
            <a:ext cx="904405" cy="850145"/>
          </a:xfrm>
          <a:prstGeom prst="roundRect">
            <a:avLst/>
          </a:prstGeom>
          <a:blipFill dpi="0" rotWithShape="1">
            <a:blip r:embed="rId10">
              <a:alphaModFix amt="2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Rounded Rectangle 151"/>
          <p:cNvSpPr/>
          <p:nvPr/>
        </p:nvSpPr>
        <p:spPr>
          <a:xfrm>
            <a:off x="3008523" y="2867683"/>
            <a:ext cx="904405" cy="850145"/>
          </a:xfrm>
          <a:prstGeom prst="roundRect">
            <a:avLst/>
          </a:prstGeom>
          <a:blipFill dpi="0" rotWithShape="1">
            <a:blip r:embed="rId10">
              <a:alphaModFix amt="2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Rounded Rectangle 152"/>
          <p:cNvSpPr/>
          <p:nvPr/>
        </p:nvSpPr>
        <p:spPr>
          <a:xfrm>
            <a:off x="4086585" y="2852980"/>
            <a:ext cx="904405" cy="850145"/>
          </a:xfrm>
          <a:prstGeom prst="roundRect">
            <a:avLst/>
          </a:prstGeom>
          <a:blipFill dpi="0" rotWithShape="1">
            <a:blip r:embed="rId10">
              <a:alphaModFix amt="2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Rounded Rectangle 153"/>
          <p:cNvSpPr/>
          <p:nvPr/>
        </p:nvSpPr>
        <p:spPr>
          <a:xfrm>
            <a:off x="4087151" y="3891958"/>
            <a:ext cx="904405" cy="850145"/>
          </a:xfrm>
          <a:prstGeom prst="roundRect">
            <a:avLst/>
          </a:prstGeom>
          <a:blipFill dpi="0" rotWithShape="1">
            <a:blip r:embed="rId10">
              <a:alphaModFix amt="2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Rounded Rectangle 154"/>
          <p:cNvSpPr/>
          <p:nvPr/>
        </p:nvSpPr>
        <p:spPr>
          <a:xfrm>
            <a:off x="5171921" y="3874257"/>
            <a:ext cx="904405" cy="850145"/>
          </a:xfrm>
          <a:prstGeom prst="roundRect">
            <a:avLst/>
          </a:prstGeom>
          <a:blipFill dpi="0" rotWithShape="1">
            <a:blip r:embed="rId10">
              <a:alphaModFix amt="2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Rounded Rectangle 155"/>
          <p:cNvSpPr/>
          <p:nvPr/>
        </p:nvSpPr>
        <p:spPr>
          <a:xfrm>
            <a:off x="6242887" y="4869237"/>
            <a:ext cx="904405" cy="850145"/>
          </a:xfrm>
          <a:prstGeom prst="roundRect">
            <a:avLst/>
          </a:prstGeom>
          <a:blipFill dpi="0" rotWithShape="1">
            <a:blip r:embed="rId10">
              <a:alphaModFix amt="2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Rounded Rectangle 156"/>
          <p:cNvSpPr/>
          <p:nvPr/>
        </p:nvSpPr>
        <p:spPr>
          <a:xfrm>
            <a:off x="5171920" y="4866355"/>
            <a:ext cx="904405" cy="850145"/>
          </a:xfrm>
          <a:prstGeom prst="roundRect">
            <a:avLst/>
          </a:prstGeom>
          <a:blipFill dpi="0" rotWithShape="1">
            <a:blip r:embed="rId10">
              <a:alphaModFix amt="2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Rounded Rectangle 159"/>
          <p:cNvSpPr/>
          <p:nvPr/>
        </p:nvSpPr>
        <p:spPr>
          <a:xfrm>
            <a:off x="7779855" y="1788002"/>
            <a:ext cx="4901429" cy="3192534"/>
          </a:xfrm>
          <a:prstGeom prst="round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 name="TextBox 160"/>
          <p:cNvSpPr txBox="1"/>
          <p:nvPr/>
        </p:nvSpPr>
        <p:spPr>
          <a:xfrm>
            <a:off x="8316640" y="2575763"/>
            <a:ext cx="2226892" cy="769441"/>
          </a:xfrm>
          <a:prstGeom prst="rect">
            <a:avLst/>
          </a:prstGeom>
          <a:noFill/>
        </p:spPr>
        <p:txBody>
          <a:bodyPr wrap="none" rtlCol="0">
            <a:spAutoFit/>
          </a:bodyPr>
          <a:lstStyle/>
          <a:p>
            <a:r>
              <a:rPr lang="en-US" sz="44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Escoger</a:t>
            </a:r>
            <a:endParaRPr lang="en-US" sz="4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62" name="TextBox 161"/>
          <p:cNvSpPr txBox="1"/>
          <p:nvPr/>
        </p:nvSpPr>
        <p:spPr>
          <a:xfrm>
            <a:off x="7762723" y="2974822"/>
            <a:ext cx="4325223" cy="1107996"/>
          </a:xfrm>
          <a:prstGeom prst="rect">
            <a:avLst/>
          </a:prstGeom>
          <a:noFill/>
        </p:spPr>
        <p:txBody>
          <a:bodyPr wrap="none" rtlCol="0">
            <a:spAutoFit/>
          </a:bodyPr>
          <a:lstStyle/>
          <a:p>
            <a:r>
              <a:rPr lang="es-PE" sz="6600" b="1" noProof="1">
                <a:solidFill>
                  <a:schemeClr val="bg1"/>
                </a:solidFill>
                <a:latin typeface="Leelawadee UI" panose="020B0502040204020203" pitchFamily="34" charset="-34"/>
                <a:ea typeface="Ebrima" panose="02000000000000000000" pitchFamily="2" charset="0"/>
                <a:cs typeface="Leelawadee UI" panose="020B0502040204020203" pitchFamily="34" charset="-34"/>
              </a:rPr>
              <a:t>Necesidad</a:t>
            </a:r>
          </a:p>
        </p:txBody>
      </p:sp>
    </p:spTree>
    <p:extLst>
      <p:ext uri="{BB962C8B-B14F-4D97-AF65-F5344CB8AC3E}">
        <p14:creationId xmlns:p14="http://schemas.microsoft.com/office/powerpoint/2010/main" val="23989406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51"/>
                                        </p:tgtEl>
                                        <p:attrNameLst>
                                          <p:attrName>style.visibility</p:attrName>
                                        </p:attrNameLst>
                                      </p:cBhvr>
                                      <p:to>
                                        <p:strVal val="visible"/>
                                      </p:to>
                                    </p:set>
                                    <p:anim calcmode="lin" valueType="num">
                                      <p:cBhvr>
                                        <p:cTn id="14" dur="500" fill="hold"/>
                                        <p:tgtEl>
                                          <p:spTgt spid="151"/>
                                        </p:tgtEl>
                                        <p:attrNameLst>
                                          <p:attrName>ppt_w</p:attrName>
                                        </p:attrNameLst>
                                      </p:cBhvr>
                                      <p:tavLst>
                                        <p:tav tm="0">
                                          <p:val>
                                            <p:fltVal val="0"/>
                                          </p:val>
                                        </p:tav>
                                        <p:tav tm="100000">
                                          <p:val>
                                            <p:strVal val="#ppt_w"/>
                                          </p:val>
                                        </p:tav>
                                      </p:tavLst>
                                    </p:anim>
                                    <p:anim calcmode="lin" valueType="num">
                                      <p:cBhvr>
                                        <p:cTn id="15" dur="500" fill="hold"/>
                                        <p:tgtEl>
                                          <p:spTgt spid="151"/>
                                        </p:tgtEl>
                                        <p:attrNameLst>
                                          <p:attrName>ppt_h</p:attrName>
                                        </p:attrNameLst>
                                      </p:cBhvr>
                                      <p:tavLst>
                                        <p:tav tm="0">
                                          <p:val>
                                            <p:fltVal val="0"/>
                                          </p:val>
                                        </p:tav>
                                        <p:tav tm="100000">
                                          <p:val>
                                            <p:strVal val="#ppt_h"/>
                                          </p:val>
                                        </p:tav>
                                      </p:tavLst>
                                    </p:anim>
                                    <p:animEffect transition="in" filter="fade">
                                      <p:cBhvr>
                                        <p:cTn id="16" dur="500"/>
                                        <p:tgtEl>
                                          <p:spTgt spid="15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52"/>
                                        </p:tgtEl>
                                        <p:attrNameLst>
                                          <p:attrName>style.visibility</p:attrName>
                                        </p:attrNameLst>
                                      </p:cBhvr>
                                      <p:to>
                                        <p:strVal val="visible"/>
                                      </p:to>
                                    </p:set>
                                    <p:anim calcmode="lin" valueType="num">
                                      <p:cBhvr>
                                        <p:cTn id="21" dur="500" fill="hold"/>
                                        <p:tgtEl>
                                          <p:spTgt spid="152"/>
                                        </p:tgtEl>
                                        <p:attrNameLst>
                                          <p:attrName>ppt_w</p:attrName>
                                        </p:attrNameLst>
                                      </p:cBhvr>
                                      <p:tavLst>
                                        <p:tav tm="0">
                                          <p:val>
                                            <p:fltVal val="0"/>
                                          </p:val>
                                        </p:tav>
                                        <p:tav tm="100000">
                                          <p:val>
                                            <p:strVal val="#ppt_w"/>
                                          </p:val>
                                        </p:tav>
                                      </p:tavLst>
                                    </p:anim>
                                    <p:anim calcmode="lin" valueType="num">
                                      <p:cBhvr>
                                        <p:cTn id="22" dur="500" fill="hold"/>
                                        <p:tgtEl>
                                          <p:spTgt spid="152"/>
                                        </p:tgtEl>
                                        <p:attrNameLst>
                                          <p:attrName>ppt_h</p:attrName>
                                        </p:attrNameLst>
                                      </p:cBhvr>
                                      <p:tavLst>
                                        <p:tav tm="0">
                                          <p:val>
                                            <p:fltVal val="0"/>
                                          </p:val>
                                        </p:tav>
                                        <p:tav tm="100000">
                                          <p:val>
                                            <p:strVal val="#ppt_h"/>
                                          </p:val>
                                        </p:tav>
                                      </p:tavLst>
                                    </p:anim>
                                    <p:animEffect transition="in" filter="fade">
                                      <p:cBhvr>
                                        <p:cTn id="23" dur="500"/>
                                        <p:tgtEl>
                                          <p:spTgt spid="15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53"/>
                                        </p:tgtEl>
                                        <p:attrNameLst>
                                          <p:attrName>style.visibility</p:attrName>
                                        </p:attrNameLst>
                                      </p:cBhvr>
                                      <p:to>
                                        <p:strVal val="visible"/>
                                      </p:to>
                                    </p:set>
                                    <p:anim calcmode="lin" valueType="num">
                                      <p:cBhvr>
                                        <p:cTn id="28" dur="500" fill="hold"/>
                                        <p:tgtEl>
                                          <p:spTgt spid="153"/>
                                        </p:tgtEl>
                                        <p:attrNameLst>
                                          <p:attrName>ppt_w</p:attrName>
                                        </p:attrNameLst>
                                      </p:cBhvr>
                                      <p:tavLst>
                                        <p:tav tm="0">
                                          <p:val>
                                            <p:fltVal val="0"/>
                                          </p:val>
                                        </p:tav>
                                        <p:tav tm="100000">
                                          <p:val>
                                            <p:strVal val="#ppt_w"/>
                                          </p:val>
                                        </p:tav>
                                      </p:tavLst>
                                    </p:anim>
                                    <p:anim calcmode="lin" valueType="num">
                                      <p:cBhvr>
                                        <p:cTn id="29" dur="500" fill="hold"/>
                                        <p:tgtEl>
                                          <p:spTgt spid="153"/>
                                        </p:tgtEl>
                                        <p:attrNameLst>
                                          <p:attrName>ppt_h</p:attrName>
                                        </p:attrNameLst>
                                      </p:cBhvr>
                                      <p:tavLst>
                                        <p:tav tm="0">
                                          <p:val>
                                            <p:fltVal val="0"/>
                                          </p:val>
                                        </p:tav>
                                        <p:tav tm="100000">
                                          <p:val>
                                            <p:strVal val="#ppt_h"/>
                                          </p:val>
                                        </p:tav>
                                      </p:tavLst>
                                    </p:anim>
                                    <p:animEffect transition="in" filter="fade">
                                      <p:cBhvr>
                                        <p:cTn id="30" dur="500"/>
                                        <p:tgtEl>
                                          <p:spTgt spid="153"/>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54"/>
                                        </p:tgtEl>
                                        <p:attrNameLst>
                                          <p:attrName>style.visibility</p:attrName>
                                        </p:attrNameLst>
                                      </p:cBhvr>
                                      <p:to>
                                        <p:strVal val="visible"/>
                                      </p:to>
                                    </p:set>
                                    <p:anim calcmode="lin" valueType="num">
                                      <p:cBhvr>
                                        <p:cTn id="35" dur="500" fill="hold"/>
                                        <p:tgtEl>
                                          <p:spTgt spid="154"/>
                                        </p:tgtEl>
                                        <p:attrNameLst>
                                          <p:attrName>ppt_w</p:attrName>
                                        </p:attrNameLst>
                                      </p:cBhvr>
                                      <p:tavLst>
                                        <p:tav tm="0">
                                          <p:val>
                                            <p:fltVal val="0"/>
                                          </p:val>
                                        </p:tav>
                                        <p:tav tm="100000">
                                          <p:val>
                                            <p:strVal val="#ppt_w"/>
                                          </p:val>
                                        </p:tav>
                                      </p:tavLst>
                                    </p:anim>
                                    <p:anim calcmode="lin" valueType="num">
                                      <p:cBhvr>
                                        <p:cTn id="36" dur="500" fill="hold"/>
                                        <p:tgtEl>
                                          <p:spTgt spid="154"/>
                                        </p:tgtEl>
                                        <p:attrNameLst>
                                          <p:attrName>ppt_h</p:attrName>
                                        </p:attrNameLst>
                                      </p:cBhvr>
                                      <p:tavLst>
                                        <p:tav tm="0">
                                          <p:val>
                                            <p:fltVal val="0"/>
                                          </p:val>
                                        </p:tav>
                                        <p:tav tm="100000">
                                          <p:val>
                                            <p:strVal val="#ppt_h"/>
                                          </p:val>
                                        </p:tav>
                                      </p:tavLst>
                                    </p:anim>
                                    <p:animEffect transition="in" filter="fade">
                                      <p:cBhvr>
                                        <p:cTn id="37" dur="500"/>
                                        <p:tgtEl>
                                          <p:spTgt spid="154"/>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55"/>
                                        </p:tgtEl>
                                        <p:attrNameLst>
                                          <p:attrName>style.visibility</p:attrName>
                                        </p:attrNameLst>
                                      </p:cBhvr>
                                      <p:to>
                                        <p:strVal val="visible"/>
                                      </p:to>
                                    </p:set>
                                    <p:anim calcmode="lin" valueType="num">
                                      <p:cBhvr>
                                        <p:cTn id="42" dur="500" fill="hold"/>
                                        <p:tgtEl>
                                          <p:spTgt spid="155"/>
                                        </p:tgtEl>
                                        <p:attrNameLst>
                                          <p:attrName>ppt_w</p:attrName>
                                        </p:attrNameLst>
                                      </p:cBhvr>
                                      <p:tavLst>
                                        <p:tav tm="0">
                                          <p:val>
                                            <p:fltVal val="0"/>
                                          </p:val>
                                        </p:tav>
                                        <p:tav tm="100000">
                                          <p:val>
                                            <p:strVal val="#ppt_w"/>
                                          </p:val>
                                        </p:tav>
                                      </p:tavLst>
                                    </p:anim>
                                    <p:anim calcmode="lin" valueType="num">
                                      <p:cBhvr>
                                        <p:cTn id="43" dur="500" fill="hold"/>
                                        <p:tgtEl>
                                          <p:spTgt spid="155"/>
                                        </p:tgtEl>
                                        <p:attrNameLst>
                                          <p:attrName>ppt_h</p:attrName>
                                        </p:attrNameLst>
                                      </p:cBhvr>
                                      <p:tavLst>
                                        <p:tav tm="0">
                                          <p:val>
                                            <p:fltVal val="0"/>
                                          </p:val>
                                        </p:tav>
                                        <p:tav tm="100000">
                                          <p:val>
                                            <p:strVal val="#ppt_h"/>
                                          </p:val>
                                        </p:tav>
                                      </p:tavLst>
                                    </p:anim>
                                    <p:animEffect transition="in" filter="fade">
                                      <p:cBhvr>
                                        <p:cTn id="44" dur="500"/>
                                        <p:tgtEl>
                                          <p:spTgt spid="155"/>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57"/>
                                        </p:tgtEl>
                                        <p:attrNameLst>
                                          <p:attrName>style.visibility</p:attrName>
                                        </p:attrNameLst>
                                      </p:cBhvr>
                                      <p:to>
                                        <p:strVal val="visible"/>
                                      </p:to>
                                    </p:set>
                                    <p:anim calcmode="lin" valueType="num">
                                      <p:cBhvr>
                                        <p:cTn id="49" dur="500" fill="hold"/>
                                        <p:tgtEl>
                                          <p:spTgt spid="157"/>
                                        </p:tgtEl>
                                        <p:attrNameLst>
                                          <p:attrName>ppt_w</p:attrName>
                                        </p:attrNameLst>
                                      </p:cBhvr>
                                      <p:tavLst>
                                        <p:tav tm="0">
                                          <p:val>
                                            <p:fltVal val="0"/>
                                          </p:val>
                                        </p:tav>
                                        <p:tav tm="100000">
                                          <p:val>
                                            <p:strVal val="#ppt_w"/>
                                          </p:val>
                                        </p:tav>
                                      </p:tavLst>
                                    </p:anim>
                                    <p:anim calcmode="lin" valueType="num">
                                      <p:cBhvr>
                                        <p:cTn id="50" dur="500" fill="hold"/>
                                        <p:tgtEl>
                                          <p:spTgt spid="157"/>
                                        </p:tgtEl>
                                        <p:attrNameLst>
                                          <p:attrName>ppt_h</p:attrName>
                                        </p:attrNameLst>
                                      </p:cBhvr>
                                      <p:tavLst>
                                        <p:tav tm="0">
                                          <p:val>
                                            <p:fltVal val="0"/>
                                          </p:val>
                                        </p:tav>
                                        <p:tav tm="100000">
                                          <p:val>
                                            <p:strVal val="#ppt_h"/>
                                          </p:val>
                                        </p:tav>
                                      </p:tavLst>
                                    </p:anim>
                                    <p:animEffect transition="in" filter="fade">
                                      <p:cBhvr>
                                        <p:cTn id="51" dur="500"/>
                                        <p:tgtEl>
                                          <p:spTgt spid="157"/>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56"/>
                                        </p:tgtEl>
                                        <p:attrNameLst>
                                          <p:attrName>style.visibility</p:attrName>
                                        </p:attrNameLst>
                                      </p:cBhvr>
                                      <p:to>
                                        <p:strVal val="visible"/>
                                      </p:to>
                                    </p:set>
                                    <p:anim calcmode="lin" valueType="num">
                                      <p:cBhvr>
                                        <p:cTn id="56" dur="500" fill="hold"/>
                                        <p:tgtEl>
                                          <p:spTgt spid="156"/>
                                        </p:tgtEl>
                                        <p:attrNameLst>
                                          <p:attrName>ppt_w</p:attrName>
                                        </p:attrNameLst>
                                      </p:cBhvr>
                                      <p:tavLst>
                                        <p:tav tm="0">
                                          <p:val>
                                            <p:fltVal val="0"/>
                                          </p:val>
                                        </p:tav>
                                        <p:tav tm="100000">
                                          <p:val>
                                            <p:strVal val="#ppt_w"/>
                                          </p:val>
                                        </p:tav>
                                      </p:tavLst>
                                    </p:anim>
                                    <p:anim calcmode="lin" valueType="num">
                                      <p:cBhvr>
                                        <p:cTn id="57" dur="500" fill="hold"/>
                                        <p:tgtEl>
                                          <p:spTgt spid="156"/>
                                        </p:tgtEl>
                                        <p:attrNameLst>
                                          <p:attrName>ppt_h</p:attrName>
                                        </p:attrNameLst>
                                      </p:cBhvr>
                                      <p:tavLst>
                                        <p:tav tm="0">
                                          <p:val>
                                            <p:fltVal val="0"/>
                                          </p:val>
                                        </p:tav>
                                        <p:tav tm="100000">
                                          <p:val>
                                            <p:strVal val="#ppt_h"/>
                                          </p:val>
                                        </p:tav>
                                      </p:tavLst>
                                    </p:anim>
                                    <p:animEffect transition="in" filter="fade">
                                      <p:cBhvr>
                                        <p:cTn id="58" dur="5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151" grpId="0" animBg="1"/>
      <p:bldP spid="152" grpId="0" animBg="1"/>
      <p:bldP spid="153" grpId="0" animBg="1"/>
      <p:bldP spid="154" grpId="0" animBg="1"/>
      <p:bldP spid="155" grpId="0" animBg="1"/>
      <p:bldP spid="156" grpId="0" animBg="1"/>
      <p:bldP spid="15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1467853" y="153510"/>
            <a:ext cx="14639665" cy="6704490"/>
            <a:chOff x="-1467853" y="153510"/>
            <a:chExt cx="14639665" cy="6704490"/>
          </a:xfrm>
        </p:grpSpPr>
        <p:grpSp>
          <p:nvGrpSpPr>
            <p:cNvPr id="28" name="Group 27"/>
            <p:cNvGrpSpPr/>
            <p:nvPr/>
          </p:nvGrpSpPr>
          <p:grpSpPr>
            <a:xfrm>
              <a:off x="-1467853" y="153510"/>
              <a:ext cx="14639665" cy="5009542"/>
              <a:chOff x="-1467853" y="153510"/>
              <a:chExt cx="14639665" cy="5009542"/>
            </a:xfrm>
          </p:grpSpPr>
          <p:sp>
            <p:nvSpPr>
              <p:cNvPr id="4" name="Oval 3"/>
              <p:cNvSpPr/>
              <p:nvPr/>
            </p:nvSpPr>
            <p:spPr>
              <a:xfrm>
                <a:off x="-1467853" y="721895"/>
                <a:ext cx="3910263" cy="3910263"/>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1435769" y="1969170"/>
                <a:ext cx="1776663" cy="1776663"/>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2634917" y="1339517"/>
                <a:ext cx="2057399" cy="2057399"/>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3495174" y="890337"/>
                <a:ext cx="685799" cy="685799"/>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3976436" y="1597193"/>
                <a:ext cx="2520616" cy="2520616"/>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5233737" y="1109914"/>
                <a:ext cx="3495174" cy="3495174"/>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7261056" y="3093119"/>
                <a:ext cx="1689435" cy="1689435"/>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8425614" y="3273091"/>
                <a:ext cx="1689435" cy="1689435"/>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p:nvSpPr>
            <p:spPr>
              <a:xfrm>
                <a:off x="9461580" y="2141621"/>
                <a:ext cx="3032460" cy="3021431"/>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11341141" y="262149"/>
                <a:ext cx="1701718" cy="1695529"/>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11470094" y="1397590"/>
                <a:ext cx="1701718" cy="1695529"/>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9006327" y="2185660"/>
                <a:ext cx="581603" cy="581603"/>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p:cNvSpPr/>
              <p:nvPr/>
            </p:nvSpPr>
            <p:spPr>
              <a:xfrm>
                <a:off x="5438274" y="824551"/>
                <a:ext cx="429203" cy="429203"/>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11049724" y="1597193"/>
                <a:ext cx="324928" cy="324928"/>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p:cNvSpPr/>
              <p:nvPr/>
            </p:nvSpPr>
            <p:spPr>
              <a:xfrm>
                <a:off x="2141866" y="990600"/>
                <a:ext cx="620639" cy="620639"/>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p:cNvSpPr/>
              <p:nvPr/>
            </p:nvSpPr>
            <p:spPr>
              <a:xfrm>
                <a:off x="2089729" y="824551"/>
                <a:ext cx="352681" cy="352681"/>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p:cNvSpPr/>
              <p:nvPr/>
            </p:nvSpPr>
            <p:spPr>
              <a:xfrm>
                <a:off x="9200971" y="1266658"/>
                <a:ext cx="964802" cy="964802"/>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p:cNvSpPr/>
              <p:nvPr/>
            </p:nvSpPr>
            <p:spPr>
              <a:xfrm>
                <a:off x="8909554" y="1063200"/>
                <a:ext cx="291417" cy="291417"/>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p:cNvSpPr/>
              <p:nvPr/>
            </p:nvSpPr>
            <p:spPr>
              <a:xfrm>
                <a:off x="7124778" y="530107"/>
                <a:ext cx="291417" cy="291417"/>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p:cNvSpPr/>
              <p:nvPr/>
            </p:nvSpPr>
            <p:spPr>
              <a:xfrm>
                <a:off x="4658357" y="1325623"/>
                <a:ext cx="429203" cy="429203"/>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p:cNvSpPr/>
              <p:nvPr/>
            </p:nvSpPr>
            <p:spPr>
              <a:xfrm>
                <a:off x="-110158" y="153510"/>
                <a:ext cx="429203" cy="429203"/>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p:cNvSpPr/>
              <p:nvPr/>
            </p:nvSpPr>
            <p:spPr>
              <a:xfrm>
                <a:off x="7605848" y="1178054"/>
                <a:ext cx="899718" cy="899718"/>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p:cNvSpPr/>
              <p:nvPr/>
            </p:nvSpPr>
            <p:spPr>
              <a:xfrm>
                <a:off x="8909553" y="3152611"/>
                <a:ext cx="291417" cy="291417"/>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9" name="Rectangle 28"/>
            <p:cNvSpPr/>
            <p:nvPr/>
          </p:nvSpPr>
          <p:spPr>
            <a:xfrm>
              <a:off x="1" y="3451050"/>
              <a:ext cx="12192000" cy="3406950"/>
            </a:xfrm>
            <a:prstGeom prst="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p:cNvSpPr/>
            <p:nvPr/>
          </p:nvSpPr>
          <p:spPr>
            <a:xfrm>
              <a:off x="2949740" y="2546764"/>
              <a:ext cx="1701718" cy="1695529"/>
            </a:xfrm>
            <a:prstGeom prst="ellips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9" name="Group 38"/>
          <p:cNvGrpSpPr/>
          <p:nvPr/>
        </p:nvGrpSpPr>
        <p:grpSpPr>
          <a:xfrm>
            <a:off x="392520" y="2162826"/>
            <a:ext cx="8561905" cy="2785701"/>
            <a:chOff x="392520" y="2162826"/>
            <a:chExt cx="8561905" cy="2785701"/>
          </a:xfrm>
        </p:grpSpPr>
        <p:grpSp>
          <p:nvGrpSpPr>
            <p:cNvPr id="32" name="Group 31"/>
            <p:cNvGrpSpPr/>
            <p:nvPr/>
          </p:nvGrpSpPr>
          <p:grpSpPr>
            <a:xfrm>
              <a:off x="392520" y="2163149"/>
              <a:ext cx="8561905" cy="2785378"/>
              <a:chOff x="2598167" y="-187504"/>
              <a:chExt cx="8561905" cy="2785378"/>
            </a:xfrm>
          </p:grpSpPr>
          <p:grpSp>
            <p:nvGrpSpPr>
              <p:cNvPr id="33" name="Group 32"/>
              <p:cNvGrpSpPr/>
              <p:nvPr/>
            </p:nvGrpSpPr>
            <p:grpSpPr>
              <a:xfrm>
                <a:off x="2598167" y="-187504"/>
                <a:ext cx="8561905" cy="2785378"/>
                <a:chOff x="1221516" y="-45287"/>
                <a:chExt cx="8561905" cy="2785378"/>
              </a:xfrm>
            </p:grpSpPr>
            <p:sp>
              <p:nvSpPr>
                <p:cNvPr id="35" name="TextBox 34"/>
                <p:cNvSpPr txBox="1"/>
                <p:nvPr/>
              </p:nvSpPr>
              <p:spPr>
                <a:xfrm>
                  <a:off x="1221516" y="-45287"/>
                  <a:ext cx="1475084" cy="2785378"/>
                </a:xfrm>
                <a:prstGeom prst="rect">
                  <a:avLst/>
                </a:prstGeom>
                <a:noFill/>
              </p:spPr>
              <p:txBody>
                <a:bodyPr wrap="none" rtlCol="0">
                  <a:spAutoFit/>
                </a:bodyPr>
                <a:lstStyle/>
                <a:p>
                  <a:r>
                    <a:rPr lang="en-US" sz="175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1</a:t>
                  </a:r>
                </a:p>
              </p:txBody>
            </p:sp>
            <p:sp>
              <p:nvSpPr>
                <p:cNvPr id="36" name="TextBox 35"/>
                <p:cNvSpPr txBox="1"/>
                <p:nvPr/>
              </p:nvSpPr>
              <p:spPr>
                <a:xfrm>
                  <a:off x="3376299" y="255559"/>
                  <a:ext cx="4354847" cy="1446550"/>
                </a:xfrm>
                <a:prstGeom prst="rect">
                  <a:avLst/>
                </a:prstGeom>
                <a:noFill/>
              </p:spPr>
              <p:txBody>
                <a:bodyPr wrap="none" rtlCol="0">
                  <a:spAutoFit/>
                </a:bodyPr>
                <a:lstStyle/>
                <a:p>
                  <a:r>
                    <a:rPr lang="en-US" sz="88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REGLAS</a:t>
                  </a:r>
                </a:p>
              </p:txBody>
            </p:sp>
            <p:sp>
              <p:nvSpPr>
                <p:cNvPr id="37" name="TextBox 36"/>
                <p:cNvSpPr txBox="1"/>
                <p:nvPr/>
              </p:nvSpPr>
              <p:spPr>
                <a:xfrm>
                  <a:off x="3464704" y="1344905"/>
                  <a:ext cx="6318717" cy="430887"/>
                </a:xfrm>
                <a:prstGeom prst="rect">
                  <a:avLst/>
                </a:prstGeom>
                <a:noFill/>
              </p:spPr>
              <p:txBody>
                <a:bodyPr wrap="none" rtlCol="0">
                  <a:spAutoFit/>
                </a:bodyPr>
                <a:lstStyle/>
                <a:p>
                  <a:r>
                    <a:rPr lang="es-PE" sz="2200" b="1" dirty="0">
                      <a:latin typeface="Leelawadee UI" panose="020B0502040204020203" pitchFamily="34" charset="-34"/>
                      <a:ea typeface="Ebrima" panose="02000000000000000000" pitchFamily="2" charset="0"/>
                      <a:cs typeface="Leelawadee UI" panose="020B0502040204020203" pitchFamily="34" charset="-34"/>
                    </a:rPr>
                    <a:t>Diseño de paneles de gráficos / indicadores en</a:t>
                  </a:r>
                  <a:endParaRPr lang="en-US" sz="22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sp>
            <p:nvSpPr>
              <p:cNvPr id="34" name="TextBox 33"/>
              <p:cNvSpPr txBox="1"/>
              <p:nvPr/>
            </p:nvSpPr>
            <p:spPr>
              <a:xfrm>
                <a:off x="4852785" y="1395237"/>
                <a:ext cx="3093924" cy="931024"/>
              </a:xfrm>
              <a:prstGeom prst="rect">
                <a:avLst/>
              </a:prstGeom>
              <a:noFill/>
            </p:spPr>
            <p:txBody>
              <a:bodyPr wrap="none" rtlCol="0">
                <a:spAutoFit/>
              </a:bodyPr>
              <a:lstStyle/>
              <a:p>
                <a:r>
                  <a:rPr lang="en-US" sz="5500" b="1" dirty="0">
                    <a:latin typeface="Leelawadee UI" panose="020B0502040204020203" pitchFamily="34" charset="-34"/>
                    <a:ea typeface="Ebrima" panose="02000000000000000000" pitchFamily="2" charset="0"/>
                    <a:cs typeface="Leelawadee UI" panose="020B0502040204020203" pitchFamily="34" charset="-34"/>
                  </a:rPr>
                  <a:t>Power BI</a:t>
                </a:r>
              </a:p>
            </p:txBody>
          </p:sp>
        </p:grpSp>
        <p:sp>
          <p:nvSpPr>
            <p:cNvPr id="38" name="TextBox 37"/>
            <p:cNvSpPr txBox="1"/>
            <p:nvPr/>
          </p:nvSpPr>
          <p:spPr>
            <a:xfrm>
              <a:off x="1336196" y="2162826"/>
              <a:ext cx="1475084" cy="2785378"/>
            </a:xfrm>
            <a:prstGeom prst="rect">
              <a:avLst/>
            </a:prstGeom>
            <a:noFill/>
          </p:spPr>
          <p:txBody>
            <a:bodyPr wrap="none" rtlCol="0">
              <a:spAutoFit/>
            </a:bodyPr>
            <a:lstStyle/>
            <a:p>
              <a:r>
                <a:rPr lang="en-US" sz="175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0</a:t>
              </a:r>
            </a:p>
          </p:txBody>
        </p:sp>
      </p:grpSp>
    </p:spTree>
    <p:extLst>
      <p:ext uri="{BB962C8B-B14F-4D97-AF65-F5344CB8AC3E}">
        <p14:creationId xmlns:p14="http://schemas.microsoft.com/office/powerpoint/2010/main" val="165686909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C811"/>
        </a:solidFill>
        <a:effectLst/>
      </p:bgPr>
    </p:bg>
    <p:spTree>
      <p:nvGrpSpPr>
        <p:cNvPr id="1" name=""/>
        <p:cNvGrpSpPr/>
        <p:nvPr/>
      </p:nvGrpSpPr>
      <p:grpSpPr>
        <a:xfrm>
          <a:off x="0" y="0"/>
          <a:ext cx="0" cy="0"/>
          <a:chOff x="0" y="0"/>
          <a:chExt cx="0" cy="0"/>
        </a:xfrm>
      </p:grpSpPr>
      <p:sp>
        <p:nvSpPr>
          <p:cNvPr id="5" name="Rounded Rectangle 4"/>
          <p:cNvSpPr/>
          <p:nvPr/>
        </p:nvSpPr>
        <p:spPr>
          <a:xfrm>
            <a:off x="4298584" y="723596"/>
            <a:ext cx="7262038" cy="5369442"/>
          </a:xfrm>
          <a:prstGeom prst="roundRect">
            <a:avLst>
              <a:gd name="adj" fmla="val 6172"/>
            </a:avLst>
          </a:prstGeom>
          <a:gradFill flip="none" rotWithShape="1">
            <a:gsLst>
              <a:gs pos="44000">
                <a:schemeClr val="bg1">
                  <a:lumMod val="95000"/>
                </a:schemeClr>
              </a:gs>
              <a:gs pos="55000">
                <a:schemeClr val="tx1">
                  <a:lumMod val="75000"/>
                  <a:lumOff val="25000"/>
                </a:schemeClr>
              </a:gs>
              <a:gs pos="97000">
                <a:schemeClr val="tx1">
                  <a:lumMod val="75000"/>
                  <a:lumOff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4487578" y="4361178"/>
            <a:ext cx="6853970" cy="1359701"/>
          </a:xfrm>
          <a:prstGeom prst="roundRect">
            <a:avLst>
              <a:gd name="adj" fmla="val 14569"/>
            </a:avLst>
          </a:prstGeom>
          <a:gradFill>
            <a:gsLst>
              <a:gs pos="42000">
                <a:schemeClr val="bg1"/>
              </a:gs>
              <a:gs pos="56000">
                <a:schemeClr val="tx1">
                  <a:lumMod val="75000"/>
                  <a:lumOff val="25000"/>
                </a:schemeClr>
              </a:gs>
              <a:gs pos="97000">
                <a:schemeClr val="tx1">
                  <a:lumMod val="85000"/>
                  <a:lumOff val="15000"/>
                </a:schemeClr>
              </a:gs>
            </a:gsLst>
            <a:lin ang="0" scaled="1"/>
          </a:gradFill>
          <a:ln w="6350">
            <a:gradFill flip="none" rotWithShape="1">
              <a:gsLst>
                <a:gs pos="41000">
                  <a:schemeClr val="accent1">
                    <a:lumMod val="6000"/>
                    <a:lumOff val="94000"/>
                    <a:alpha val="0"/>
                  </a:schemeClr>
                </a:gs>
                <a:gs pos="60000">
                  <a:schemeClr val="tx1">
                    <a:lumMod val="65000"/>
                    <a:lumOff val="35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p:cNvSpPr/>
          <p:nvPr/>
        </p:nvSpPr>
        <p:spPr>
          <a:xfrm>
            <a:off x="6620917" y="1093741"/>
            <a:ext cx="2602170" cy="1813506"/>
          </a:xfrm>
          <a:prstGeom prst="roundRect">
            <a:avLst>
              <a:gd name="adj" fmla="val 8023"/>
            </a:avLst>
          </a:prstGeom>
          <a:gradFill>
            <a:gsLst>
              <a:gs pos="33000">
                <a:schemeClr val="bg1"/>
              </a:gs>
              <a:gs pos="64000">
                <a:schemeClr val="tx1">
                  <a:lumMod val="75000"/>
                  <a:lumOff val="25000"/>
                </a:schemeClr>
              </a:gs>
              <a:gs pos="97000">
                <a:schemeClr val="tx1">
                  <a:lumMod val="85000"/>
                  <a:lumOff val="15000"/>
                </a:schemeClr>
              </a:gs>
            </a:gsLst>
            <a:lin ang="0" scaled="1"/>
          </a:gradFill>
          <a:ln w="6350">
            <a:gradFill flip="none" rotWithShape="1">
              <a:gsLst>
                <a:gs pos="38000">
                  <a:schemeClr val="accent1">
                    <a:lumMod val="6000"/>
                    <a:lumOff val="94000"/>
                    <a:alpha val="0"/>
                  </a:schemeClr>
                </a:gs>
                <a:gs pos="73000">
                  <a:schemeClr val="tx1">
                    <a:lumMod val="65000"/>
                    <a:lumOff val="35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8" name="Chart 7"/>
          <p:cNvGraphicFramePr/>
          <p:nvPr>
            <p:extLst>
              <p:ext uri="{D42A27DB-BD31-4B8C-83A1-F6EECF244321}">
                <p14:modId xmlns:p14="http://schemas.microsoft.com/office/powerpoint/2010/main" val="545514048"/>
              </p:ext>
            </p:extLst>
          </p:nvPr>
        </p:nvGraphicFramePr>
        <p:xfrm>
          <a:off x="6975407" y="1076602"/>
          <a:ext cx="1919766" cy="2406305"/>
        </p:xfrm>
        <a:graphic>
          <a:graphicData uri="http://schemas.openxmlformats.org/drawingml/2006/chart">
            <c:chart xmlns:c="http://schemas.openxmlformats.org/drawingml/2006/chart" xmlns:r="http://schemas.openxmlformats.org/officeDocument/2006/relationships" r:id="rId2"/>
          </a:graphicData>
        </a:graphic>
      </p:graphicFrame>
      <p:sp>
        <p:nvSpPr>
          <p:cNvPr id="9" name="Isosceles Triangle 8"/>
          <p:cNvSpPr/>
          <p:nvPr/>
        </p:nvSpPr>
        <p:spPr>
          <a:xfrm rot="802322">
            <a:off x="8011349" y="1281586"/>
            <a:ext cx="124150" cy="997330"/>
          </a:xfrm>
          <a:prstGeom prst="triangle">
            <a:avLst/>
          </a:prstGeom>
          <a:solidFill>
            <a:schemeClr val="bg1"/>
          </a:solid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7146955" y="2345400"/>
            <a:ext cx="1565296" cy="276999"/>
          </a:xfrm>
          <a:prstGeom prst="rect">
            <a:avLst/>
          </a:prstGeom>
          <a:noFill/>
        </p:spPr>
        <p:txBody>
          <a:bodyPr wrap="square" rtlCol="0">
            <a:spAutoFit/>
          </a:bodyPr>
          <a:lstStyle/>
          <a:p>
            <a:pPr algn="ctr"/>
            <a:r>
              <a:rPr lang="la-Latn" sz="1200" b="1" dirty="0">
                <a:gradFill>
                  <a:gsLst>
                    <a:gs pos="20000">
                      <a:schemeClr val="tx1">
                        <a:alpha val="19000"/>
                      </a:schemeClr>
                    </a:gs>
                    <a:gs pos="72000">
                      <a:srgbClr val="F2C811"/>
                    </a:gs>
                  </a:gsLst>
                  <a:lin ang="0" scaled="1"/>
                </a:gradFill>
                <a:effectLst/>
              </a:rPr>
              <a:t>ADIPISCING</a:t>
            </a:r>
            <a:endParaRPr lang="la-Latn" sz="1200" b="1" dirty="0">
              <a:gradFill>
                <a:gsLst>
                  <a:gs pos="20000">
                    <a:schemeClr val="tx1">
                      <a:alpha val="19000"/>
                    </a:schemeClr>
                  </a:gs>
                  <a:gs pos="72000">
                    <a:srgbClr val="F2C811"/>
                  </a:gs>
                </a:gsLst>
                <a:lin ang="0" scaled="1"/>
              </a:gradFill>
            </a:endParaRPr>
          </a:p>
        </p:txBody>
      </p:sp>
      <p:sp>
        <p:nvSpPr>
          <p:cNvPr id="11" name="Rounded Rectangle 10"/>
          <p:cNvSpPr/>
          <p:nvPr/>
        </p:nvSpPr>
        <p:spPr>
          <a:xfrm>
            <a:off x="4491393" y="1093739"/>
            <a:ext cx="1992672" cy="860195"/>
          </a:xfrm>
          <a:prstGeom prst="roundRect">
            <a:avLst>
              <a:gd name="adj" fmla="val 17587"/>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p:cNvSpPr/>
          <p:nvPr/>
        </p:nvSpPr>
        <p:spPr>
          <a:xfrm>
            <a:off x="4506702" y="3047851"/>
            <a:ext cx="6840411" cy="1172722"/>
          </a:xfrm>
          <a:prstGeom prst="roundRect">
            <a:avLst>
              <a:gd name="adj" fmla="val 14569"/>
            </a:avLst>
          </a:prstGeom>
          <a:gradFill flip="none" rotWithShape="1">
            <a:gsLst>
              <a:gs pos="43000">
                <a:schemeClr val="bg1">
                  <a:alpha val="79000"/>
                </a:schemeClr>
              </a:gs>
              <a:gs pos="62000">
                <a:srgbClr val="F2C811"/>
              </a:gs>
              <a:gs pos="97000">
                <a:srgbClr val="F2C811"/>
              </a:gs>
            </a:gsLst>
            <a:lin ang="0" scaled="1"/>
            <a:tileRect/>
          </a:gradFill>
          <a:ln w="6350">
            <a:gradFill flip="none" rotWithShape="1">
              <a:gsLst>
                <a:gs pos="29000">
                  <a:schemeClr val="accent1">
                    <a:lumMod val="5000"/>
                    <a:lumOff val="95000"/>
                    <a:alpha val="0"/>
                  </a:schemeClr>
                </a:gs>
                <a:gs pos="71000">
                  <a:srgbClr val="FAE9A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2"/>
          <p:cNvSpPr/>
          <p:nvPr/>
        </p:nvSpPr>
        <p:spPr>
          <a:xfrm>
            <a:off x="9374353" y="1093741"/>
            <a:ext cx="1972760" cy="1813506"/>
          </a:xfrm>
          <a:prstGeom prst="roundRect">
            <a:avLst>
              <a:gd name="adj" fmla="val 9944"/>
            </a:avLst>
          </a:prstGeom>
          <a:solidFill>
            <a:schemeClr val="tx1">
              <a:lumMod val="85000"/>
              <a:lumOff val="15000"/>
              <a:alpha val="79000"/>
            </a:schemeClr>
          </a:solidFill>
          <a:ln w="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4" name="Table 13"/>
          <p:cNvGraphicFramePr>
            <a:graphicFrameLocks noGrp="1"/>
          </p:cNvGraphicFramePr>
          <p:nvPr>
            <p:extLst>
              <p:ext uri="{D42A27DB-BD31-4B8C-83A1-F6EECF244321}">
                <p14:modId xmlns:p14="http://schemas.microsoft.com/office/powerpoint/2010/main" val="2508178863"/>
              </p:ext>
            </p:extLst>
          </p:nvPr>
        </p:nvGraphicFramePr>
        <p:xfrm>
          <a:off x="4894025" y="4497985"/>
          <a:ext cx="6048386" cy="1082040"/>
        </p:xfrm>
        <a:graphic>
          <a:graphicData uri="http://schemas.openxmlformats.org/drawingml/2006/table">
            <a:tbl>
              <a:tblPr firstRow="1" bandRow="1">
                <a:tableStyleId>{F5AB1C69-6EDB-4FF4-983F-18BD219EF322}</a:tableStyleId>
              </a:tblPr>
              <a:tblGrid>
                <a:gridCol w="1206958">
                  <a:extLst>
                    <a:ext uri="{9D8B030D-6E8A-4147-A177-3AD203B41FA5}">
                      <a16:colId xmlns:a16="http://schemas.microsoft.com/office/drawing/2014/main" val="1167939584"/>
                    </a:ext>
                  </a:extLst>
                </a:gridCol>
                <a:gridCol w="1210357">
                  <a:extLst>
                    <a:ext uri="{9D8B030D-6E8A-4147-A177-3AD203B41FA5}">
                      <a16:colId xmlns:a16="http://schemas.microsoft.com/office/drawing/2014/main" val="92675983"/>
                    </a:ext>
                  </a:extLst>
                </a:gridCol>
                <a:gridCol w="1210357">
                  <a:extLst>
                    <a:ext uri="{9D8B030D-6E8A-4147-A177-3AD203B41FA5}">
                      <a16:colId xmlns:a16="http://schemas.microsoft.com/office/drawing/2014/main" val="3862013556"/>
                    </a:ext>
                  </a:extLst>
                </a:gridCol>
                <a:gridCol w="1210357">
                  <a:extLst>
                    <a:ext uri="{9D8B030D-6E8A-4147-A177-3AD203B41FA5}">
                      <a16:colId xmlns:a16="http://schemas.microsoft.com/office/drawing/2014/main" val="1167184307"/>
                    </a:ext>
                  </a:extLst>
                </a:gridCol>
                <a:gridCol w="1210357">
                  <a:extLst>
                    <a:ext uri="{9D8B030D-6E8A-4147-A177-3AD203B41FA5}">
                      <a16:colId xmlns:a16="http://schemas.microsoft.com/office/drawing/2014/main" val="1907940531"/>
                    </a:ext>
                  </a:extLst>
                </a:gridCol>
              </a:tblGrid>
              <a:tr h="198406">
                <a:tc>
                  <a:txBody>
                    <a:bodyPr/>
                    <a:lstStyle/>
                    <a:p>
                      <a:pPr algn="ctr"/>
                      <a:r>
                        <a:rPr lang="en-US" sz="900" dirty="0">
                          <a:solidFill>
                            <a:schemeClr val="lt1">
                              <a:alpha val="51000"/>
                            </a:schemeClr>
                          </a:solidFill>
                        </a:rPr>
                        <a:t>Category</a:t>
                      </a:r>
                      <a:r>
                        <a:rPr lang="en-US" sz="900" baseline="0" dirty="0">
                          <a:solidFill>
                            <a:schemeClr val="lt1">
                              <a:alpha val="51000"/>
                            </a:schemeClr>
                          </a:solidFill>
                        </a:rPr>
                        <a:t> A</a:t>
                      </a:r>
                      <a:endParaRPr lang="en-US" sz="900" dirty="0">
                        <a:solidFill>
                          <a:schemeClr val="lt1">
                            <a:alpha val="51000"/>
                          </a:schemeClr>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B</a:t>
                      </a:r>
                      <a:endParaRPr lang="en-US" sz="900" dirty="0">
                        <a:solidFill>
                          <a:schemeClr val="lt1">
                            <a:alpha val="51000"/>
                          </a:schemeClr>
                        </a:solidFill>
                      </a:endParaRPr>
                    </a:p>
                  </a:txBody>
                  <a:tcPr anchor="ctr">
                    <a:lnR w="12700" cmpd="sng">
                      <a:noFill/>
                    </a:ln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alpha val="51000"/>
                            </a:schemeClr>
                          </a:solidFill>
                        </a:rPr>
                        <a:t>Category</a:t>
                      </a:r>
                      <a:r>
                        <a:rPr lang="en-US" sz="900" baseline="0" dirty="0">
                          <a:solidFill>
                            <a:schemeClr val="tx1">
                              <a:alpha val="51000"/>
                            </a:schemeClr>
                          </a:solidFill>
                        </a:rPr>
                        <a:t> C</a:t>
                      </a:r>
                      <a:endParaRPr lang="en-US" sz="900" dirty="0">
                        <a:solidFill>
                          <a:schemeClr val="tx1">
                            <a:alpha val="51000"/>
                          </a:schemeClr>
                        </a:solidFill>
                      </a:endParaRP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gradFill>
                      <a:gsLst>
                        <a:gs pos="16000">
                          <a:schemeClr val="bg1">
                            <a:lumMod val="65000"/>
                          </a:schemeClr>
                        </a:gs>
                        <a:gs pos="70000">
                          <a:srgbClr val="F2C811"/>
                        </a:gs>
                      </a:gsLst>
                      <a:lin ang="0" scaled="1"/>
                    </a:gra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alpha val="51000"/>
                            </a:schemeClr>
                          </a:solidFill>
                        </a:rPr>
                        <a:t>Category</a:t>
                      </a:r>
                      <a:r>
                        <a:rPr lang="en-US" sz="900" baseline="0" dirty="0">
                          <a:solidFill>
                            <a:schemeClr val="tx1">
                              <a:alpha val="51000"/>
                            </a:schemeClr>
                          </a:solidFill>
                        </a:rPr>
                        <a:t> D</a:t>
                      </a:r>
                      <a:endParaRPr lang="en-US" sz="900" dirty="0">
                        <a:solidFill>
                          <a:schemeClr val="tx1">
                            <a:alpha val="51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2C81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alpha val="51000"/>
                            </a:schemeClr>
                          </a:solidFill>
                        </a:rPr>
                        <a:t>Category</a:t>
                      </a:r>
                      <a:r>
                        <a:rPr lang="en-US" sz="900" baseline="0" dirty="0">
                          <a:solidFill>
                            <a:schemeClr val="tx1">
                              <a:alpha val="51000"/>
                            </a:schemeClr>
                          </a:solidFill>
                        </a:rPr>
                        <a:t> E</a:t>
                      </a:r>
                      <a:endParaRPr lang="en-US" sz="900" dirty="0">
                        <a:solidFill>
                          <a:schemeClr val="tx1">
                            <a:alpha val="51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2C811"/>
                    </a:solidFill>
                  </a:tcPr>
                </a:tc>
                <a:extLst>
                  <a:ext uri="{0D108BD9-81ED-4DB2-BD59-A6C34878D82A}">
                    <a16:rowId xmlns:a16="http://schemas.microsoft.com/office/drawing/2014/main" val="830532694"/>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lnR w="12700" cmpd="sng">
                      <a:noFill/>
                    </a:lnR>
                  </a:tcPr>
                </a:tc>
                <a:tc>
                  <a:txBody>
                    <a:bodyPr/>
                    <a:lstStyle/>
                    <a:p>
                      <a:r>
                        <a:rPr lang="en-US" sz="800" dirty="0">
                          <a:solidFill>
                            <a:schemeClr val="dk1">
                              <a:alpha val="36000"/>
                            </a:schemeClr>
                          </a:solidFill>
                        </a:rPr>
                        <a:t>87</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gradFill>
                      <a:gsLst>
                        <a:gs pos="16000">
                          <a:schemeClr val="bg2"/>
                        </a:gs>
                        <a:gs pos="30000">
                          <a:schemeClr val="bg2">
                            <a:alpha val="40000"/>
                          </a:schemeClr>
                        </a:gs>
                      </a:gsLst>
                      <a:lin ang="0" scaled="1"/>
                    </a:gradFill>
                  </a:tcPr>
                </a:tc>
                <a:tc>
                  <a:txBody>
                    <a:bodyPr/>
                    <a:lstStyle/>
                    <a:p>
                      <a:r>
                        <a:rPr lang="en-US" sz="800" dirty="0">
                          <a:solidFill>
                            <a:schemeClr val="bg1"/>
                          </a:solidFill>
                        </a:rPr>
                        <a:t>87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tint val="40000"/>
                        <a:alpha val="40000"/>
                      </a:schemeClr>
                    </a:solidFill>
                  </a:tcPr>
                </a:tc>
                <a:tc>
                  <a:txBody>
                    <a:bodyPr/>
                    <a:lstStyle/>
                    <a:p>
                      <a:r>
                        <a:rPr lang="en-US" sz="800" dirty="0">
                          <a:solidFill>
                            <a:schemeClr val="bg1"/>
                          </a:solidFill>
                        </a:rPr>
                        <a:t>87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tint val="40000"/>
                        <a:alpha val="40000"/>
                      </a:schemeClr>
                    </a:solidFill>
                  </a:tcPr>
                </a:tc>
                <a:extLst>
                  <a:ext uri="{0D108BD9-81ED-4DB2-BD59-A6C34878D82A}">
                    <a16:rowId xmlns:a16="http://schemas.microsoft.com/office/drawing/2014/main" val="1087852871"/>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lnR w="12700" cmpd="sng">
                      <a:noFill/>
                    </a:lnR>
                  </a:tcPr>
                </a:tc>
                <a:tc>
                  <a:txBody>
                    <a:bodyPr/>
                    <a:lstStyle/>
                    <a:p>
                      <a:r>
                        <a:rPr lang="en-US" sz="800" dirty="0">
                          <a:solidFill>
                            <a:schemeClr val="dk1">
                              <a:alpha val="36000"/>
                            </a:schemeClr>
                          </a:solidFill>
                        </a:rPr>
                        <a:t>87</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gradFill>
                      <a:gsLst>
                        <a:gs pos="16000">
                          <a:schemeClr val="bg1">
                            <a:lumMod val="95000"/>
                          </a:schemeClr>
                        </a:gs>
                        <a:gs pos="30000">
                          <a:schemeClr val="bg1">
                            <a:lumMod val="95000"/>
                            <a:alpha val="20000"/>
                          </a:schemeClr>
                        </a:gs>
                      </a:gsLst>
                      <a:lin ang="0" scaled="1"/>
                    </a:gradFill>
                  </a:tcPr>
                </a:tc>
                <a:tc>
                  <a:txBody>
                    <a:bodyPr/>
                    <a:lstStyle/>
                    <a:p>
                      <a:r>
                        <a:rPr lang="en-US" sz="800" dirty="0">
                          <a:solidFill>
                            <a:schemeClr val="bg1"/>
                          </a:solidFill>
                        </a:rPr>
                        <a:t>87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tint val="20000"/>
                        <a:alpha val="20000"/>
                      </a:schemeClr>
                    </a:solidFill>
                  </a:tcPr>
                </a:tc>
                <a:tc>
                  <a:txBody>
                    <a:bodyPr/>
                    <a:lstStyle/>
                    <a:p>
                      <a:r>
                        <a:rPr lang="en-US" sz="800" dirty="0">
                          <a:solidFill>
                            <a:schemeClr val="bg1"/>
                          </a:solidFill>
                        </a:rPr>
                        <a:t>87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tint val="20000"/>
                        <a:alpha val="20000"/>
                      </a:schemeClr>
                    </a:solidFill>
                  </a:tcPr>
                </a:tc>
                <a:extLst>
                  <a:ext uri="{0D108BD9-81ED-4DB2-BD59-A6C34878D82A}">
                    <a16:rowId xmlns:a16="http://schemas.microsoft.com/office/drawing/2014/main" val="893488242"/>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lnR w="12700" cmpd="sng">
                      <a:noFill/>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gradFill>
                      <a:gsLst>
                        <a:gs pos="16000">
                          <a:schemeClr val="bg2"/>
                        </a:gs>
                        <a:gs pos="30000">
                          <a:schemeClr val="bg2">
                            <a:alpha val="40000"/>
                          </a:schemeClr>
                        </a:gs>
                      </a:gsLst>
                      <a:lin ang="0" scaled="1"/>
                    </a:gra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87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tint val="40000"/>
                        <a:alpha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87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tint val="40000"/>
                        <a:alpha val="40000"/>
                      </a:schemeClr>
                    </a:solidFill>
                  </a:tcPr>
                </a:tc>
                <a:extLst>
                  <a:ext uri="{0D108BD9-81ED-4DB2-BD59-A6C34878D82A}">
                    <a16:rowId xmlns:a16="http://schemas.microsoft.com/office/drawing/2014/main" val="901784435"/>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lnR w="12700" cmpd="sng">
                      <a:noFill/>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gradFill>
                      <a:gsLst>
                        <a:gs pos="16000">
                          <a:schemeClr val="bg1">
                            <a:lumMod val="95000"/>
                          </a:schemeClr>
                        </a:gs>
                        <a:gs pos="30000">
                          <a:schemeClr val="bg1">
                            <a:lumMod val="95000"/>
                            <a:alpha val="20000"/>
                          </a:schemeClr>
                        </a:gs>
                      </a:gsLst>
                      <a:lin ang="0" scaled="1"/>
                    </a:gra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87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tint val="20000"/>
                        <a:alpha val="2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87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tint val="20000"/>
                        <a:alpha val="20000"/>
                      </a:schemeClr>
                    </a:solidFill>
                  </a:tcPr>
                </a:tc>
                <a:extLst>
                  <a:ext uri="{0D108BD9-81ED-4DB2-BD59-A6C34878D82A}">
                    <a16:rowId xmlns:a16="http://schemas.microsoft.com/office/drawing/2014/main" val="3810624778"/>
                  </a:ext>
                </a:extLst>
              </a:tr>
            </a:tbl>
          </a:graphicData>
        </a:graphic>
      </p:graphicFrame>
      <p:graphicFrame>
        <p:nvGraphicFramePr>
          <p:cNvPr id="15" name="Chart 14"/>
          <p:cNvGraphicFramePr/>
          <p:nvPr>
            <p:extLst>
              <p:ext uri="{D42A27DB-BD31-4B8C-83A1-F6EECF244321}">
                <p14:modId xmlns:p14="http://schemas.microsoft.com/office/powerpoint/2010/main" val="2916041965"/>
              </p:ext>
            </p:extLst>
          </p:nvPr>
        </p:nvGraphicFramePr>
        <p:xfrm>
          <a:off x="9659736" y="1280749"/>
          <a:ext cx="1419544" cy="1906114"/>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9764119" y="2291703"/>
            <a:ext cx="1239923" cy="276999"/>
          </a:xfrm>
          <a:prstGeom prst="rect">
            <a:avLst/>
          </a:prstGeom>
          <a:noFill/>
        </p:spPr>
        <p:txBody>
          <a:bodyPr wrap="square" rtlCol="0">
            <a:spAutoFit/>
          </a:bodyPr>
          <a:lstStyle/>
          <a:p>
            <a:pPr algn="ctr"/>
            <a:r>
              <a:rPr lang="la-Latn" sz="1200" b="1" dirty="0">
                <a:solidFill>
                  <a:srgbClr val="F2C811"/>
                </a:solidFill>
                <a:effectLst/>
              </a:rPr>
              <a:t>ADIPISCING</a:t>
            </a:r>
            <a:endParaRPr lang="la-Latn" sz="1200" b="1" dirty="0">
              <a:solidFill>
                <a:srgbClr val="F2C811"/>
              </a:solidFill>
            </a:endParaRPr>
          </a:p>
        </p:txBody>
      </p:sp>
      <p:sp>
        <p:nvSpPr>
          <p:cNvPr id="17" name="Isosceles Triangle 16"/>
          <p:cNvSpPr/>
          <p:nvPr/>
        </p:nvSpPr>
        <p:spPr>
          <a:xfrm>
            <a:off x="10328264" y="1484284"/>
            <a:ext cx="91009" cy="756187"/>
          </a:xfrm>
          <a:prstGeom prst="triangle">
            <a:avLst/>
          </a:prstGeom>
          <a:solidFill>
            <a:schemeClr val="bg1"/>
          </a:solid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p:cNvGrpSpPr/>
          <p:nvPr/>
        </p:nvGrpSpPr>
        <p:grpSpPr>
          <a:xfrm>
            <a:off x="4704008" y="2882354"/>
            <a:ext cx="6514752" cy="2672489"/>
            <a:chOff x="4754140" y="2839241"/>
            <a:chExt cx="6514752" cy="2672489"/>
          </a:xfrm>
        </p:grpSpPr>
        <p:grpSp>
          <p:nvGrpSpPr>
            <p:cNvPr id="19" name="Group 18"/>
            <p:cNvGrpSpPr/>
            <p:nvPr/>
          </p:nvGrpSpPr>
          <p:grpSpPr>
            <a:xfrm>
              <a:off x="7111313" y="4710802"/>
              <a:ext cx="3731893" cy="800928"/>
              <a:chOff x="7111313" y="4710802"/>
              <a:chExt cx="3731893" cy="800928"/>
            </a:xfrm>
          </p:grpSpPr>
          <p:sp>
            <p:nvSpPr>
              <p:cNvPr id="23" name="Up Arrow 22"/>
              <p:cNvSpPr/>
              <p:nvPr/>
            </p:nvSpPr>
            <p:spPr>
              <a:xfrm>
                <a:off x="7111313" y="4929724"/>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Up Arrow 23"/>
              <p:cNvSpPr/>
              <p:nvPr/>
            </p:nvSpPr>
            <p:spPr>
              <a:xfrm>
                <a:off x="9495820" y="492961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Up Arrow 24"/>
              <p:cNvSpPr/>
              <p:nvPr/>
            </p:nvSpPr>
            <p:spPr>
              <a:xfrm rot="10800000">
                <a:off x="9495820" y="5145606"/>
                <a:ext cx="171548" cy="152920"/>
              </a:xfrm>
              <a:prstGeom prst="upArrow">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Up Arrow 25"/>
              <p:cNvSpPr/>
              <p:nvPr/>
            </p:nvSpPr>
            <p:spPr>
              <a:xfrm>
                <a:off x="10671658" y="4716395"/>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p:cNvGrpSpPr/>
              <p:nvPr/>
            </p:nvGrpSpPr>
            <p:grpSpPr>
              <a:xfrm>
                <a:off x="7111313" y="4710802"/>
                <a:ext cx="3731893" cy="800928"/>
                <a:chOff x="7111313" y="4710802"/>
                <a:chExt cx="3731893" cy="800928"/>
              </a:xfrm>
            </p:grpSpPr>
            <p:sp>
              <p:nvSpPr>
                <p:cNvPr id="28" name="Up Arrow 27"/>
                <p:cNvSpPr/>
                <p:nvPr/>
              </p:nvSpPr>
              <p:spPr>
                <a:xfrm>
                  <a:off x="7111313" y="4724711"/>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Up Arrow 28"/>
                <p:cNvSpPr/>
                <p:nvPr/>
              </p:nvSpPr>
              <p:spPr>
                <a:xfrm rot="10800000">
                  <a:off x="7115321" y="5358810"/>
                  <a:ext cx="171548" cy="152920"/>
                </a:xfrm>
                <a:prstGeom prst="upArrow">
                  <a:avLst/>
                </a:prstGeom>
                <a:solidFill>
                  <a:schemeClr val="tx1">
                    <a:lumMod val="65000"/>
                    <a:lumOff val="3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29"/>
                <p:cNvGrpSpPr/>
                <p:nvPr/>
              </p:nvGrpSpPr>
              <p:grpSpPr>
                <a:xfrm>
                  <a:off x="8299276" y="4714498"/>
                  <a:ext cx="171548" cy="784989"/>
                  <a:chOff x="8299276" y="4714498"/>
                  <a:chExt cx="171548" cy="784989"/>
                </a:xfrm>
              </p:grpSpPr>
              <p:sp>
                <p:nvSpPr>
                  <p:cNvPr id="34" name="Up Arrow 33"/>
                  <p:cNvSpPr/>
                  <p:nvPr/>
                </p:nvSpPr>
                <p:spPr>
                  <a:xfrm rot="10800000">
                    <a:off x="8299276" y="4714498"/>
                    <a:ext cx="171548" cy="152920"/>
                  </a:xfrm>
                  <a:prstGeom prst="upArrow">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Up Arrow 34"/>
                  <p:cNvSpPr/>
                  <p:nvPr/>
                </p:nvSpPr>
                <p:spPr>
                  <a:xfrm>
                    <a:off x="8299276" y="5346567"/>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Up Arrow 30"/>
                <p:cNvSpPr/>
                <p:nvPr/>
              </p:nvSpPr>
              <p:spPr>
                <a:xfrm>
                  <a:off x="9495820" y="4710802"/>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Up Arrow 31"/>
                <p:cNvSpPr/>
                <p:nvPr/>
              </p:nvSpPr>
              <p:spPr>
                <a:xfrm>
                  <a:off x="9495820" y="535880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Up Arrow 32"/>
                <p:cNvSpPr/>
                <p:nvPr/>
              </p:nvSpPr>
              <p:spPr>
                <a:xfrm>
                  <a:off x="10671658" y="4934374"/>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20" name="Group 19"/>
            <p:cNvGrpSpPr/>
            <p:nvPr/>
          </p:nvGrpSpPr>
          <p:grpSpPr>
            <a:xfrm>
              <a:off x="4754140" y="2839241"/>
              <a:ext cx="6514752" cy="1252339"/>
              <a:chOff x="4754140" y="2839241"/>
              <a:chExt cx="6514752" cy="1252339"/>
            </a:xfrm>
          </p:grpSpPr>
          <p:graphicFrame>
            <p:nvGraphicFramePr>
              <p:cNvPr id="21" name="Chart 20"/>
              <p:cNvGraphicFramePr/>
              <p:nvPr>
                <p:extLst>
                  <p:ext uri="{D42A27DB-BD31-4B8C-83A1-F6EECF244321}">
                    <p14:modId xmlns:p14="http://schemas.microsoft.com/office/powerpoint/2010/main" val="763218115"/>
                  </p:ext>
                </p:extLst>
              </p:nvPr>
            </p:nvGraphicFramePr>
            <p:xfrm>
              <a:off x="4754140" y="2839241"/>
              <a:ext cx="6514752" cy="1252339"/>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21"/>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tx1">
                        <a:alpha val="44000"/>
                      </a:schemeClr>
                    </a:solidFill>
                    <a:effectLst/>
                  </a:rPr>
                  <a:t>Lorem ipsum dolor sit amet, consectetur adipiscing elit, sed do eiusmod</a:t>
                </a:r>
                <a:endParaRPr lang="la-Latn" sz="700" dirty="0">
                  <a:solidFill>
                    <a:schemeClr val="tx1">
                      <a:alpha val="44000"/>
                    </a:schemeClr>
                  </a:solidFill>
                </a:endParaRPr>
              </a:p>
            </p:txBody>
          </p:sp>
        </p:grpSp>
      </p:grpSp>
      <p:grpSp>
        <p:nvGrpSpPr>
          <p:cNvPr id="36" name="Group 35"/>
          <p:cNvGrpSpPr/>
          <p:nvPr/>
        </p:nvGrpSpPr>
        <p:grpSpPr>
          <a:xfrm>
            <a:off x="4491393" y="2055763"/>
            <a:ext cx="1992672" cy="851484"/>
            <a:chOff x="4541525" y="2012650"/>
            <a:chExt cx="1992672" cy="851484"/>
          </a:xfrm>
        </p:grpSpPr>
        <p:sp>
          <p:nvSpPr>
            <p:cNvPr id="37" name="Rounded Rectangle 36"/>
            <p:cNvSpPr/>
            <p:nvPr/>
          </p:nvSpPr>
          <p:spPr>
            <a:xfrm>
              <a:off x="4541525" y="2052084"/>
              <a:ext cx="1992672" cy="812050"/>
            </a:xfrm>
            <a:prstGeom prst="roundRect">
              <a:avLst>
                <a:gd name="adj" fmla="val 18948"/>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47791" y="2012650"/>
              <a:ext cx="832279" cy="769441"/>
            </a:xfrm>
            <a:prstGeom prst="rect">
              <a:avLst/>
            </a:prstGeom>
            <a:noFill/>
          </p:spPr>
          <p:txBody>
            <a:bodyPr wrap="none" rtlCol="0">
              <a:spAutoFit/>
            </a:bodyPr>
            <a:lstStyle/>
            <a:p>
              <a:r>
                <a:rPr lang="en-US" sz="44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rPr>
                <a:t>42</a:t>
              </a:r>
              <a:endParaRPr lang="en-US" sz="48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9" name="Right Triangle 38"/>
            <p:cNvSpPr/>
            <p:nvPr/>
          </p:nvSpPr>
          <p:spPr>
            <a:xfrm rot="18900000">
              <a:off x="5661945" y="2524818"/>
              <a:ext cx="100455" cy="100455"/>
            </a:xfrm>
            <a:prstGeom prst="rtTriangle">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p:cNvSpPr txBox="1"/>
            <p:nvPr/>
          </p:nvSpPr>
          <p:spPr>
            <a:xfrm>
              <a:off x="5731792" y="2476016"/>
              <a:ext cx="494046" cy="246221"/>
            </a:xfrm>
            <a:prstGeom prst="rect">
              <a:avLst/>
            </a:prstGeom>
            <a:noFill/>
          </p:spPr>
          <p:txBody>
            <a:bodyPr wrap="none" rtlCol="0">
              <a:spAutoFit/>
            </a:bodyPr>
            <a:lstStyle/>
            <a:p>
              <a:r>
                <a:rPr lang="en-US" sz="1000" b="1" dirty="0">
                  <a:solidFill>
                    <a:schemeClr val="tx1">
                      <a:alpha val="31000"/>
                    </a:schemeClr>
                  </a:solidFill>
                  <a:latin typeface="Leelawadee UI" panose="020B0502040204020203" pitchFamily="34" charset="-34"/>
                  <a:ea typeface="Ebrima" panose="02000000000000000000" pitchFamily="2" charset="0"/>
                  <a:cs typeface="Leelawadee UI" panose="020B0502040204020203" pitchFamily="34" charset="-34"/>
                </a:rPr>
                <a:t>-30%</a:t>
              </a:r>
              <a:endParaRPr lang="en-US" sz="1050" b="1" dirty="0">
                <a:solidFill>
                  <a:schemeClr val="tx1">
                    <a:alpha val="3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41" name="Group 40"/>
            <p:cNvGrpSpPr/>
            <p:nvPr/>
          </p:nvGrpSpPr>
          <p:grpSpPr>
            <a:xfrm>
              <a:off x="5634268" y="2243690"/>
              <a:ext cx="497234" cy="247319"/>
              <a:chOff x="5698048" y="2283857"/>
              <a:chExt cx="497234" cy="247319"/>
            </a:xfrm>
          </p:grpSpPr>
          <p:sp>
            <p:nvSpPr>
              <p:cNvPr id="42" name="Rounded Rectangle 41"/>
              <p:cNvSpPr/>
              <p:nvPr/>
            </p:nvSpPr>
            <p:spPr>
              <a:xfrm>
                <a:off x="5698048"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ounded Rectangle 42"/>
              <p:cNvSpPr/>
              <p:nvPr/>
            </p:nvSpPr>
            <p:spPr>
              <a:xfrm>
                <a:off x="5773300"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ounded Rectangle 43"/>
              <p:cNvSpPr/>
              <p:nvPr/>
            </p:nvSpPr>
            <p:spPr>
              <a:xfrm>
                <a:off x="5848552" y="2385951"/>
                <a:ext cx="45719" cy="14522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ounded Rectangle 44"/>
              <p:cNvSpPr/>
              <p:nvPr/>
            </p:nvSpPr>
            <p:spPr>
              <a:xfrm>
                <a:off x="5923804" y="2435910"/>
                <a:ext cx="45719" cy="9526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ounded Rectangle 45"/>
              <p:cNvSpPr/>
              <p:nvPr/>
            </p:nvSpPr>
            <p:spPr>
              <a:xfrm>
                <a:off x="5999056"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ounded Rectangle 46"/>
              <p:cNvSpPr/>
              <p:nvPr/>
            </p:nvSpPr>
            <p:spPr>
              <a:xfrm>
                <a:off x="6074308" y="2283857"/>
                <a:ext cx="45719" cy="24731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ounded Rectangle 47"/>
              <p:cNvSpPr/>
              <p:nvPr/>
            </p:nvSpPr>
            <p:spPr>
              <a:xfrm>
                <a:off x="6149563"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49" name="Group 48"/>
          <p:cNvGrpSpPr/>
          <p:nvPr/>
        </p:nvGrpSpPr>
        <p:grpSpPr>
          <a:xfrm>
            <a:off x="4911939" y="1180908"/>
            <a:ext cx="747239" cy="681199"/>
            <a:chOff x="4715701" y="1116633"/>
            <a:chExt cx="747239" cy="681199"/>
          </a:xfrm>
        </p:grpSpPr>
        <p:grpSp>
          <p:nvGrpSpPr>
            <p:cNvPr id="50" name="Group 49"/>
            <p:cNvGrpSpPr/>
            <p:nvPr/>
          </p:nvGrpSpPr>
          <p:grpSpPr>
            <a:xfrm>
              <a:off x="4715701" y="1193524"/>
              <a:ext cx="67245" cy="527439"/>
              <a:chOff x="4541525" y="1167397"/>
              <a:chExt cx="67245" cy="527439"/>
            </a:xfrm>
          </p:grpSpPr>
          <p:sp>
            <p:nvSpPr>
              <p:cNvPr id="56" name="Rectangle 55"/>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541525" y="1319797"/>
                <a:ext cx="67245" cy="70239"/>
              </a:xfrm>
              <a:prstGeom prst="rect">
                <a:avLst/>
              </a:prstGeom>
              <a:solidFill>
                <a:schemeClr val="tx1">
                  <a:lumMod val="50000"/>
                  <a:lumOff val="50000"/>
                </a:schemeClr>
              </a:soli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1" name="Group 50"/>
            <p:cNvGrpSpPr/>
            <p:nvPr/>
          </p:nvGrpSpPr>
          <p:grpSpPr>
            <a:xfrm>
              <a:off x="4782946" y="1116633"/>
              <a:ext cx="679994" cy="681199"/>
              <a:chOff x="4782946" y="1116633"/>
              <a:chExt cx="679994" cy="681199"/>
            </a:xfrm>
          </p:grpSpPr>
          <p:sp>
            <p:nvSpPr>
              <p:cNvPr id="52" name="Rectangle 51"/>
              <p:cNvSpPr/>
              <p:nvPr/>
            </p:nvSpPr>
            <p:spPr>
              <a:xfrm>
                <a:off x="4782946" y="1116633"/>
                <a:ext cx="679994" cy="215444"/>
              </a:xfrm>
              <a:prstGeom prst="rect">
                <a:avLst/>
              </a:prstGeom>
            </p:spPr>
            <p:txBody>
              <a:bodyPr wrap="none">
                <a:spAutoFit/>
              </a:bodyPr>
              <a:lstStyle/>
              <a:p>
                <a:r>
                  <a:rPr lang="la-Latn" sz="800" dirty="0">
                    <a:solidFill>
                      <a:schemeClr val="tx1">
                        <a:alpha val="15000"/>
                      </a:schemeClr>
                    </a:solidFill>
                    <a:effectLst/>
                  </a:rPr>
                  <a:t>consectetur</a:t>
                </a:r>
                <a:endParaRPr lang="en-US" dirty="0">
                  <a:solidFill>
                    <a:schemeClr val="tx1">
                      <a:alpha val="15000"/>
                    </a:schemeClr>
                  </a:solidFill>
                </a:endParaRPr>
              </a:p>
            </p:txBody>
          </p:sp>
          <p:sp>
            <p:nvSpPr>
              <p:cNvPr id="53" name="Rectangle 52"/>
              <p:cNvSpPr/>
              <p:nvPr/>
            </p:nvSpPr>
            <p:spPr>
              <a:xfrm>
                <a:off x="4782946" y="1271885"/>
                <a:ext cx="679994" cy="215444"/>
              </a:xfrm>
              <a:prstGeom prst="rect">
                <a:avLst/>
              </a:prstGeom>
            </p:spPr>
            <p:txBody>
              <a:bodyPr wrap="none">
                <a:spAutoFit/>
              </a:bodyPr>
              <a:lstStyle/>
              <a:p>
                <a:r>
                  <a:rPr lang="la-Latn" sz="800" dirty="0">
                    <a:solidFill>
                      <a:schemeClr val="tx1">
                        <a:alpha val="44000"/>
                      </a:schemeClr>
                    </a:solidFill>
                    <a:effectLst/>
                  </a:rPr>
                  <a:t>consectetur</a:t>
                </a:r>
                <a:endParaRPr lang="en-US" dirty="0"/>
              </a:p>
            </p:txBody>
          </p:sp>
          <p:sp>
            <p:nvSpPr>
              <p:cNvPr id="54" name="Rectangle 53"/>
              <p:cNvSpPr/>
              <p:nvPr/>
            </p:nvSpPr>
            <p:spPr>
              <a:xfrm>
                <a:off x="4782946" y="1427137"/>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sp>
            <p:nvSpPr>
              <p:cNvPr id="55" name="Rectangle 54"/>
              <p:cNvSpPr/>
              <p:nvPr/>
            </p:nvSpPr>
            <p:spPr>
              <a:xfrm>
                <a:off x="4782946" y="1582388"/>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grpSp>
      </p:grpSp>
      <p:sp>
        <p:nvSpPr>
          <p:cNvPr id="60" name="TextBox 59"/>
          <p:cNvSpPr txBox="1"/>
          <p:nvPr/>
        </p:nvSpPr>
        <p:spPr>
          <a:xfrm>
            <a:off x="7316016" y="1600384"/>
            <a:ext cx="702436" cy="400110"/>
          </a:xfrm>
          <a:prstGeom prst="rect">
            <a:avLst/>
          </a:prstGeom>
          <a:noFill/>
        </p:spPr>
        <p:txBody>
          <a:bodyPr wrap="none" rtlCol="0">
            <a:spAutoFit/>
          </a:bodyPr>
          <a:lstStyle/>
          <a:p>
            <a:r>
              <a:rPr lang="en-US" sz="2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61%</a:t>
            </a:r>
            <a:endParaRPr lang="en-US" sz="2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61" name="TextBox 60"/>
          <p:cNvSpPr txBox="1"/>
          <p:nvPr/>
        </p:nvSpPr>
        <p:spPr>
          <a:xfrm>
            <a:off x="9842234" y="1793430"/>
            <a:ext cx="545342" cy="307777"/>
          </a:xfrm>
          <a:prstGeom prst="rect">
            <a:avLst/>
          </a:prstGeom>
          <a:noFill/>
        </p:spPr>
        <p:txBody>
          <a:bodyPr wrap="none" rtlCol="0">
            <a:spAutoFit/>
          </a:bodyPr>
          <a:lstStyle/>
          <a:p>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52%</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62" name="TextBox 61"/>
          <p:cNvSpPr txBox="1"/>
          <p:nvPr/>
        </p:nvSpPr>
        <p:spPr>
          <a:xfrm>
            <a:off x="7518779" y="2491826"/>
            <a:ext cx="910309" cy="200875"/>
          </a:xfrm>
          <a:prstGeom prst="rect">
            <a:avLst/>
          </a:prstGeom>
          <a:noFill/>
        </p:spPr>
        <p:txBody>
          <a:bodyPr wrap="square" rtlCol="0">
            <a:spAutoFit/>
          </a:bodyPr>
          <a:lstStyle/>
          <a:p>
            <a:pPr algn="just"/>
            <a:r>
              <a:rPr lang="la-Latn" sz="700" dirty="0">
                <a:gradFill>
                  <a:gsLst>
                    <a:gs pos="20000">
                      <a:schemeClr val="tx1">
                        <a:alpha val="19000"/>
                      </a:schemeClr>
                    </a:gs>
                    <a:gs pos="72000">
                      <a:schemeClr val="bg1">
                        <a:alpha val="16000"/>
                      </a:schemeClr>
                    </a:gs>
                  </a:gsLst>
                  <a:lin ang="0" scaled="1"/>
                </a:gradFill>
                <a:effectLst/>
              </a:rPr>
              <a:t>Lorem ipsum dolor</a:t>
            </a:r>
            <a:endParaRPr lang="la-Latn" sz="700" dirty="0">
              <a:gradFill>
                <a:gsLst>
                  <a:gs pos="20000">
                    <a:schemeClr val="tx1">
                      <a:alpha val="19000"/>
                    </a:schemeClr>
                  </a:gs>
                  <a:gs pos="72000">
                    <a:schemeClr val="bg1">
                      <a:alpha val="16000"/>
                    </a:schemeClr>
                  </a:gs>
                </a:gsLst>
                <a:lin ang="0" scaled="1"/>
              </a:gradFill>
            </a:endParaRPr>
          </a:p>
        </p:txBody>
      </p:sp>
      <p:sp>
        <p:nvSpPr>
          <p:cNvPr id="63" name="TextBox 62"/>
          <p:cNvSpPr txBox="1"/>
          <p:nvPr/>
        </p:nvSpPr>
        <p:spPr>
          <a:xfrm>
            <a:off x="9942466" y="2426725"/>
            <a:ext cx="910309" cy="200875"/>
          </a:xfrm>
          <a:prstGeom prst="rect">
            <a:avLst/>
          </a:prstGeom>
          <a:noFill/>
        </p:spPr>
        <p:txBody>
          <a:bodyPr wrap="square" rtlCol="0">
            <a:spAutoFit/>
          </a:bodyPr>
          <a:lstStyle/>
          <a:p>
            <a:pPr algn="just"/>
            <a:r>
              <a:rPr lang="la-Latn" sz="700" dirty="0">
                <a:solidFill>
                  <a:schemeClr val="bg1">
                    <a:alpha val="18000"/>
                  </a:schemeClr>
                </a:solidFill>
                <a:effectLst/>
              </a:rPr>
              <a:t>Lorem ipsum dolor</a:t>
            </a:r>
            <a:endParaRPr lang="la-Latn" sz="700" dirty="0">
              <a:solidFill>
                <a:schemeClr val="bg1">
                  <a:alpha val="18000"/>
                </a:schemeClr>
              </a:solidFill>
            </a:endParaRPr>
          </a:p>
        </p:txBody>
      </p:sp>
      <p:sp>
        <p:nvSpPr>
          <p:cNvPr id="64" name="Rectangle 63"/>
          <p:cNvSpPr/>
          <p:nvPr/>
        </p:nvSpPr>
        <p:spPr>
          <a:xfrm>
            <a:off x="4936868" y="2640538"/>
            <a:ext cx="607859" cy="184666"/>
          </a:xfrm>
          <a:prstGeom prst="rect">
            <a:avLst/>
          </a:prstGeom>
        </p:spPr>
        <p:txBody>
          <a:bodyPr wrap="none">
            <a:spAutoFit/>
          </a:bodyPr>
          <a:lstStyle/>
          <a:p>
            <a:r>
              <a:rPr lang="la-Latn" sz="600" dirty="0">
                <a:solidFill>
                  <a:schemeClr val="tx1">
                    <a:alpha val="44000"/>
                  </a:schemeClr>
                </a:solidFill>
                <a:effectLst/>
              </a:rPr>
              <a:t>Lorem ipsum </a:t>
            </a:r>
            <a:endParaRPr lang="en-US" sz="1400" dirty="0"/>
          </a:p>
        </p:txBody>
      </p:sp>
      <p:cxnSp>
        <p:nvCxnSpPr>
          <p:cNvPr id="81" name="Straight Connector 80"/>
          <p:cNvCxnSpPr/>
          <p:nvPr/>
        </p:nvCxnSpPr>
        <p:spPr>
          <a:xfrm>
            <a:off x="8515350" y="4495284"/>
            <a:ext cx="0" cy="1082040"/>
          </a:xfrm>
          <a:prstGeom prst="line">
            <a:avLst/>
          </a:prstGeom>
          <a:ln>
            <a:solidFill>
              <a:srgbClr val="3C3C3C"/>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9726019" y="4495284"/>
            <a:ext cx="0" cy="1082040"/>
          </a:xfrm>
          <a:prstGeom prst="line">
            <a:avLst/>
          </a:prstGeom>
          <a:ln>
            <a:solidFill>
              <a:srgbClr val="3C3C3C"/>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7307307" y="4472798"/>
            <a:ext cx="0" cy="10820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4" name="Rounded Rectangle 83"/>
          <p:cNvSpPr/>
          <p:nvPr/>
        </p:nvSpPr>
        <p:spPr>
          <a:xfrm>
            <a:off x="-1098266" y="1793430"/>
            <a:ext cx="4901429" cy="31925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TextBox 84"/>
          <p:cNvSpPr txBox="1"/>
          <p:nvPr/>
        </p:nvSpPr>
        <p:spPr>
          <a:xfrm>
            <a:off x="410256" y="3068564"/>
            <a:ext cx="2752677" cy="769441"/>
          </a:xfrm>
          <a:prstGeom prst="rect">
            <a:avLst/>
          </a:prstGeom>
          <a:noFill/>
        </p:spPr>
        <p:txBody>
          <a:bodyPr wrap="none" rtlCol="0">
            <a:spAutoFit/>
          </a:bodyPr>
          <a:lstStyle/>
          <a:p>
            <a:r>
              <a:rPr lang="es-PE" sz="44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Dibuja</a:t>
            </a:r>
            <a:r>
              <a:rPr lang="en-US" sz="44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 un</a:t>
            </a:r>
            <a:endParaRPr lang="en-US" sz="4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86" name="TextBox 85"/>
          <p:cNvSpPr txBox="1"/>
          <p:nvPr/>
        </p:nvSpPr>
        <p:spPr>
          <a:xfrm>
            <a:off x="51932" y="3461208"/>
            <a:ext cx="3869970" cy="1107996"/>
          </a:xfrm>
          <a:prstGeom prst="rect">
            <a:avLst/>
          </a:prstGeom>
          <a:noFill/>
        </p:spPr>
        <p:txBody>
          <a:bodyPr wrap="none" rtlCol="0">
            <a:spAutoFit/>
          </a:bodyPr>
          <a:lstStyle/>
          <a:p>
            <a:r>
              <a:rPr lang="es-PE" sz="66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rPr>
              <a:t>Bosquejo</a:t>
            </a:r>
          </a:p>
        </p:txBody>
      </p:sp>
      <p:sp>
        <p:nvSpPr>
          <p:cNvPr id="89" name="TextBox 88"/>
          <p:cNvSpPr txBox="1"/>
          <p:nvPr/>
        </p:nvSpPr>
        <p:spPr>
          <a:xfrm>
            <a:off x="291683" y="1961012"/>
            <a:ext cx="833883"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1</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90" name="TextBox 89"/>
          <p:cNvSpPr txBox="1"/>
          <p:nvPr/>
        </p:nvSpPr>
        <p:spPr>
          <a:xfrm>
            <a:off x="785992" y="1949312"/>
            <a:ext cx="490840"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Tree>
    <p:extLst>
      <p:ext uri="{BB962C8B-B14F-4D97-AF65-F5344CB8AC3E}">
        <p14:creationId xmlns:p14="http://schemas.microsoft.com/office/powerpoint/2010/main" val="4024208943"/>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C811"/>
        </a:solidFill>
        <a:effectLst/>
      </p:bgPr>
    </p:bg>
    <p:spTree>
      <p:nvGrpSpPr>
        <p:cNvPr id="1" name=""/>
        <p:cNvGrpSpPr/>
        <p:nvPr/>
      </p:nvGrpSpPr>
      <p:grpSpPr>
        <a:xfrm>
          <a:off x="0" y="0"/>
          <a:ext cx="0" cy="0"/>
          <a:chOff x="0" y="0"/>
          <a:chExt cx="0" cy="0"/>
        </a:xfrm>
      </p:grpSpPr>
      <p:sp>
        <p:nvSpPr>
          <p:cNvPr id="4" name="Rounded Rectangle 3"/>
          <p:cNvSpPr/>
          <p:nvPr/>
        </p:nvSpPr>
        <p:spPr>
          <a:xfrm>
            <a:off x="627319" y="680483"/>
            <a:ext cx="7262038" cy="5369442"/>
          </a:xfrm>
          <a:prstGeom prst="roundRect">
            <a:avLst>
              <a:gd name="adj" fmla="val 617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p:cNvSpPr/>
          <p:nvPr/>
        </p:nvSpPr>
        <p:spPr>
          <a:xfrm>
            <a:off x="816313" y="4318065"/>
            <a:ext cx="6853970" cy="1359701"/>
          </a:xfrm>
          <a:prstGeom prst="roundRect">
            <a:avLst>
              <a:gd name="adj" fmla="val 14569"/>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2949652" y="1050628"/>
            <a:ext cx="2602170" cy="1813506"/>
          </a:xfrm>
          <a:prstGeom prst="roundRect">
            <a:avLst>
              <a:gd name="adj" fmla="val 8023"/>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7" name="Chart 6"/>
          <p:cNvGraphicFramePr/>
          <p:nvPr>
            <p:extLst>
              <p:ext uri="{D42A27DB-BD31-4B8C-83A1-F6EECF244321}">
                <p14:modId xmlns:p14="http://schemas.microsoft.com/office/powerpoint/2010/main" val="2727772054"/>
              </p:ext>
            </p:extLst>
          </p:nvPr>
        </p:nvGraphicFramePr>
        <p:xfrm>
          <a:off x="3304142" y="1033489"/>
          <a:ext cx="1919766" cy="2406305"/>
        </p:xfrm>
        <a:graphic>
          <a:graphicData uri="http://schemas.openxmlformats.org/drawingml/2006/chart">
            <c:chart xmlns:c="http://schemas.openxmlformats.org/drawingml/2006/chart" xmlns:r="http://schemas.openxmlformats.org/officeDocument/2006/relationships" r:id="rId2"/>
          </a:graphicData>
        </a:graphic>
      </p:graphicFrame>
      <p:sp>
        <p:nvSpPr>
          <p:cNvPr id="8" name="Isosceles Triangle 7"/>
          <p:cNvSpPr/>
          <p:nvPr/>
        </p:nvSpPr>
        <p:spPr>
          <a:xfrm rot="802322">
            <a:off x="4340084" y="1238473"/>
            <a:ext cx="124150" cy="997330"/>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3475690" y="2302287"/>
            <a:ext cx="1565296" cy="276999"/>
          </a:xfrm>
          <a:prstGeom prst="rect">
            <a:avLst/>
          </a:prstGeom>
          <a:noFill/>
        </p:spPr>
        <p:txBody>
          <a:bodyPr wrap="square" rtlCol="0">
            <a:spAutoFit/>
          </a:bodyPr>
          <a:lstStyle/>
          <a:p>
            <a:pPr algn="ctr"/>
            <a:r>
              <a:rPr lang="la-Latn" sz="1200" b="1" dirty="0">
                <a:solidFill>
                  <a:schemeClr val="tx1">
                    <a:alpha val="19000"/>
                  </a:schemeClr>
                </a:solidFill>
                <a:effectLst/>
              </a:rPr>
              <a:t>ADIPISCING</a:t>
            </a:r>
            <a:endParaRPr lang="la-Latn" sz="1200" b="1" dirty="0">
              <a:solidFill>
                <a:schemeClr val="tx1">
                  <a:alpha val="19000"/>
                </a:schemeClr>
              </a:solidFill>
            </a:endParaRPr>
          </a:p>
        </p:txBody>
      </p:sp>
      <p:sp>
        <p:nvSpPr>
          <p:cNvPr id="10" name="Rounded Rectangle 9"/>
          <p:cNvSpPr/>
          <p:nvPr/>
        </p:nvSpPr>
        <p:spPr>
          <a:xfrm>
            <a:off x="820128" y="1050626"/>
            <a:ext cx="1992672" cy="860195"/>
          </a:xfrm>
          <a:prstGeom prst="roundRect">
            <a:avLst>
              <a:gd name="adj" fmla="val 17587"/>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p:cNvSpPr/>
          <p:nvPr/>
        </p:nvSpPr>
        <p:spPr>
          <a:xfrm>
            <a:off x="835437" y="3004738"/>
            <a:ext cx="6840411" cy="1172722"/>
          </a:xfrm>
          <a:prstGeom prst="roundRect">
            <a:avLst>
              <a:gd name="adj" fmla="val 14569"/>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p:cNvSpPr/>
          <p:nvPr/>
        </p:nvSpPr>
        <p:spPr>
          <a:xfrm>
            <a:off x="5703088" y="1050628"/>
            <a:ext cx="1972760" cy="1813506"/>
          </a:xfrm>
          <a:prstGeom prst="roundRect">
            <a:avLst>
              <a:gd name="adj" fmla="val 9944"/>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val="3659176361"/>
              </p:ext>
            </p:extLst>
          </p:nvPr>
        </p:nvGraphicFramePr>
        <p:xfrm>
          <a:off x="1222760" y="4452171"/>
          <a:ext cx="6048386" cy="1082040"/>
        </p:xfrm>
        <a:graphic>
          <a:graphicData uri="http://schemas.openxmlformats.org/drawingml/2006/table">
            <a:tbl>
              <a:tblPr firstRow="1" bandRow="1">
                <a:tableStyleId>{F5AB1C69-6EDB-4FF4-983F-18BD219EF322}</a:tableStyleId>
              </a:tblPr>
              <a:tblGrid>
                <a:gridCol w="1206958">
                  <a:extLst>
                    <a:ext uri="{9D8B030D-6E8A-4147-A177-3AD203B41FA5}">
                      <a16:colId xmlns:a16="http://schemas.microsoft.com/office/drawing/2014/main" val="1167939584"/>
                    </a:ext>
                  </a:extLst>
                </a:gridCol>
                <a:gridCol w="1210357">
                  <a:extLst>
                    <a:ext uri="{9D8B030D-6E8A-4147-A177-3AD203B41FA5}">
                      <a16:colId xmlns:a16="http://schemas.microsoft.com/office/drawing/2014/main" val="92675983"/>
                    </a:ext>
                  </a:extLst>
                </a:gridCol>
                <a:gridCol w="1210357">
                  <a:extLst>
                    <a:ext uri="{9D8B030D-6E8A-4147-A177-3AD203B41FA5}">
                      <a16:colId xmlns:a16="http://schemas.microsoft.com/office/drawing/2014/main" val="3862013556"/>
                    </a:ext>
                  </a:extLst>
                </a:gridCol>
                <a:gridCol w="1210357">
                  <a:extLst>
                    <a:ext uri="{9D8B030D-6E8A-4147-A177-3AD203B41FA5}">
                      <a16:colId xmlns:a16="http://schemas.microsoft.com/office/drawing/2014/main" val="1167184307"/>
                    </a:ext>
                  </a:extLst>
                </a:gridCol>
                <a:gridCol w="1210357">
                  <a:extLst>
                    <a:ext uri="{9D8B030D-6E8A-4147-A177-3AD203B41FA5}">
                      <a16:colId xmlns:a16="http://schemas.microsoft.com/office/drawing/2014/main" val="1907940531"/>
                    </a:ext>
                  </a:extLst>
                </a:gridCol>
              </a:tblGrid>
              <a:tr h="198406">
                <a:tc>
                  <a:txBody>
                    <a:bodyPr/>
                    <a:lstStyle/>
                    <a:p>
                      <a:pPr algn="ctr"/>
                      <a:r>
                        <a:rPr lang="en-US" sz="900" dirty="0">
                          <a:solidFill>
                            <a:schemeClr val="lt1">
                              <a:alpha val="51000"/>
                            </a:schemeClr>
                          </a:solidFill>
                        </a:rPr>
                        <a:t>Category</a:t>
                      </a:r>
                      <a:r>
                        <a:rPr lang="en-US" sz="900" baseline="0" dirty="0">
                          <a:solidFill>
                            <a:schemeClr val="lt1">
                              <a:alpha val="51000"/>
                            </a:schemeClr>
                          </a:solidFill>
                        </a:rPr>
                        <a:t> A</a:t>
                      </a:r>
                      <a:endParaRPr lang="en-US" sz="900" dirty="0">
                        <a:solidFill>
                          <a:schemeClr val="lt1">
                            <a:alpha val="51000"/>
                          </a:schemeClr>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B</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C</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D</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E</a:t>
                      </a:r>
                      <a:endParaRPr lang="en-US" sz="900" dirty="0">
                        <a:solidFill>
                          <a:schemeClr val="lt1">
                            <a:alpha val="51000"/>
                          </a:schemeClr>
                        </a:solidFill>
                      </a:endParaRPr>
                    </a:p>
                  </a:txBody>
                  <a:tcPr anchor="ctr"/>
                </a:tc>
                <a:extLst>
                  <a:ext uri="{0D108BD9-81ED-4DB2-BD59-A6C34878D82A}">
                    <a16:rowId xmlns:a16="http://schemas.microsoft.com/office/drawing/2014/main" val="830532694"/>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1087852871"/>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893488242"/>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901784435"/>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3810624778"/>
                  </a:ext>
                </a:extLst>
              </a:tr>
            </a:tbl>
          </a:graphicData>
        </a:graphic>
      </p:graphicFrame>
      <p:graphicFrame>
        <p:nvGraphicFramePr>
          <p:cNvPr id="14" name="Chart 13"/>
          <p:cNvGraphicFramePr/>
          <p:nvPr>
            <p:extLst>
              <p:ext uri="{D42A27DB-BD31-4B8C-83A1-F6EECF244321}">
                <p14:modId xmlns:p14="http://schemas.microsoft.com/office/powerpoint/2010/main" val="608297851"/>
              </p:ext>
            </p:extLst>
          </p:nvPr>
        </p:nvGraphicFramePr>
        <p:xfrm>
          <a:off x="5988471" y="1237636"/>
          <a:ext cx="1419544" cy="1906114"/>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6092854" y="2248590"/>
            <a:ext cx="1239923" cy="276999"/>
          </a:xfrm>
          <a:prstGeom prst="rect">
            <a:avLst/>
          </a:prstGeom>
          <a:noFill/>
        </p:spPr>
        <p:txBody>
          <a:bodyPr wrap="square" rtlCol="0">
            <a:spAutoFit/>
          </a:bodyPr>
          <a:lstStyle/>
          <a:p>
            <a:pPr algn="ctr"/>
            <a:r>
              <a:rPr lang="la-Latn" sz="1200" b="1" dirty="0">
                <a:solidFill>
                  <a:schemeClr val="tx1">
                    <a:alpha val="19000"/>
                  </a:schemeClr>
                </a:solidFill>
                <a:effectLst/>
              </a:rPr>
              <a:t>ADIPISCING</a:t>
            </a:r>
            <a:endParaRPr lang="la-Latn" sz="1200" b="1" dirty="0">
              <a:solidFill>
                <a:schemeClr val="tx1">
                  <a:alpha val="19000"/>
                </a:schemeClr>
              </a:solidFill>
            </a:endParaRPr>
          </a:p>
        </p:txBody>
      </p:sp>
      <p:sp>
        <p:nvSpPr>
          <p:cNvPr id="16" name="Isosceles Triangle 15"/>
          <p:cNvSpPr/>
          <p:nvPr/>
        </p:nvSpPr>
        <p:spPr>
          <a:xfrm>
            <a:off x="6656999" y="1441171"/>
            <a:ext cx="91009" cy="756187"/>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p:cNvGrpSpPr/>
          <p:nvPr/>
        </p:nvGrpSpPr>
        <p:grpSpPr>
          <a:xfrm>
            <a:off x="1032743" y="2839241"/>
            <a:ext cx="6514752" cy="2672489"/>
            <a:chOff x="4754140" y="2839241"/>
            <a:chExt cx="6514752" cy="2672489"/>
          </a:xfrm>
        </p:grpSpPr>
        <p:grpSp>
          <p:nvGrpSpPr>
            <p:cNvPr id="18" name="Group 17"/>
            <p:cNvGrpSpPr/>
            <p:nvPr/>
          </p:nvGrpSpPr>
          <p:grpSpPr>
            <a:xfrm>
              <a:off x="7111313" y="4710802"/>
              <a:ext cx="3731893" cy="800928"/>
              <a:chOff x="7111313" y="4710802"/>
              <a:chExt cx="3731893" cy="800928"/>
            </a:xfrm>
          </p:grpSpPr>
          <p:sp>
            <p:nvSpPr>
              <p:cNvPr id="22" name="Up Arrow 21"/>
              <p:cNvSpPr/>
              <p:nvPr/>
            </p:nvSpPr>
            <p:spPr>
              <a:xfrm>
                <a:off x="7111313" y="4929724"/>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Up Arrow 22"/>
              <p:cNvSpPr/>
              <p:nvPr/>
            </p:nvSpPr>
            <p:spPr>
              <a:xfrm>
                <a:off x="9495820" y="492961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Up Arrow 23"/>
              <p:cNvSpPr/>
              <p:nvPr/>
            </p:nvSpPr>
            <p:spPr>
              <a:xfrm rot="10800000">
                <a:off x="9495820" y="5145606"/>
                <a:ext cx="171548" cy="152920"/>
              </a:xfrm>
              <a:prstGeom prst="upArrow">
                <a:avLst/>
              </a:prstGeom>
              <a:solidFill>
                <a:schemeClr val="tx1">
                  <a:lumMod val="65000"/>
                  <a:lumOff val="3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Up Arrow 24"/>
              <p:cNvSpPr/>
              <p:nvPr/>
            </p:nvSpPr>
            <p:spPr>
              <a:xfrm>
                <a:off x="10671658" y="471639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p:cNvGrpSpPr/>
              <p:nvPr/>
            </p:nvGrpSpPr>
            <p:grpSpPr>
              <a:xfrm>
                <a:off x="7111313" y="4710802"/>
                <a:ext cx="3731893" cy="800928"/>
                <a:chOff x="7111313" y="4710802"/>
                <a:chExt cx="3731893" cy="800928"/>
              </a:xfrm>
            </p:grpSpPr>
            <p:sp>
              <p:nvSpPr>
                <p:cNvPr id="27" name="Up Arrow 26"/>
                <p:cNvSpPr/>
                <p:nvPr/>
              </p:nvSpPr>
              <p:spPr>
                <a:xfrm>
                  <a:off x="7111313" y="4724711"/>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Up Arrow 27"/>
                <p:cNvSpPr/>
                <p:nvPr/>
              </p:nvSpPr>
              <p:spPr>
                <a:xfrm rot="10800000">
                  <a:off x="7115321" y="5358810"/>
                  <a:ext cx="171548" cy="152920"/>
                </a:xfrm>
                <a:prstGeom prst="upArrow">
                  <a:avLst/>
                </a:prstGeom>
                <a:solidFill>
                  <a:schemeClr val="tx1">
                    <a:lumMod val="65000"/>
                    <a:lumOff val="3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28"/>
                <p:cNvGrpSpPr/>
                <p:nvPr/>
              </p:nvGrpSpPr>
              <p:grpSpPr>
                <a:xfrm>
                  <a:off x="8299276" y="4714498"/>
                  <a:ext cx="171548" cy="784989"/>
                  <a:chOff x="8299276" y="4714498"/>
                  <a:chExt cx="171548" cy="784989"/>
                </a:xfrm>
              </p:grpSpPr>
              <p:sp>
                <p:nvSpPr>
                  <p:cNvPr id="33" name="Up Arrow 32"/>
                  <p:cNvSpPr/>
                  <p:nvPr/>
                </p:nvSpPr>
                <p:spPr>
                  <a:xfrm rot="10800000">
                    <a:off x="8299276" y="4714498"/>
                    <a:ext cx="171548" cy="152920"/>
                  </a:xfrm>
                  <a:prstGeom prst="upArrow">
                    <a:avLst/>
                  </a:prstGeom>
                  <a:solidFill>
                    <a:schemeClr val="tx1">
                      <a:lumMod val="65000"/>
                      <a:lumOff val="3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Up Arrow 33"/>
                  <p:cNvSpPr/>
                  <p:nvPr/>
                </p:nvSpPr>
                <p:spPr>
                  <a:xfrm>
                    <a:off x="8299276" y="5346567"/>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0" name="Up Arrow 29"/>
                <p:cNvSpPr/>
                <p:nvPr/>
              </p:nvSpPr>
              <p:spPr>
                <a:xfrm>
                  <a:off x="9495820" y="4710802"/>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Up Arrow 30"/>
                <p:cNvSpPr/>
                <p:nvPr/>
              </p:nvSpPr>
              <p:spPr>
                <a:xfrm>
                  <a:off x="9495820" y="535880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Up Arrow 31"/>
                <p:cNvSpPr/>
                <p:nvPr/>
              </p:nvSpPr>
              <p:spPr>
                <a:xfrm>
                  <a:off x="10671658" y="4934374"/>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9" name="Group 18"/>
            <p:cNvGrpSpPr/>
            <p:nvPr/>
          </p:nvGrpSpPr>
          <p:grpSpPr>
            <a:xfrm>
              <a:off x="4754140" y="2839241"/>
              <a:ext cx="6514752" cy="1252339"/>
              <a:chOff x="4754140" y="2839241"/>
              <a:chExt cx="6514752" cy="1252339"/>
            </a:xfrm>
          </p:grpSpPr>
          <p:graphicFrame>
            <p:nvGraphicFramePr>
              <p:cNvPr id="20" name="Chart 19"/>
              <p:cNvGraphicFramePr/>
              <p:nvPr>
                <p:extLst>
                  <p:ext uri="{D42A27DB-BD31-4B8C-83A1-F6EECF244321}">
                    <p14:modId xmlns:p14="http://schemas.microsoft.com/office/powerpoint/2010/main" val="306268371"/>
                  </p:ext>
                </p:extLst>
              </p:nvPr>
            </p:nvGraphicFramePr>
            <p:xfrm>
              <a:off x="4754140" y="2839241"/>
              <a:ext cx="6514752" cy="1252339"/>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tx1">
                        <a:alpha val="44000"/>
                      </a:schemeClr>
                    </a:solidFill>
                    <a:effectLst/>
                  </a:rPr>
                  <a:t>Lorem ipsum dolor sit amet, consectetur adipiscing elit, sed do eiusmod</a:t>
                </a:r>
                <a:endParaRPr lang="la-Latn" sz="700" dirty="0">
                  <a:solidFill>
                    <a:schemeClr val="tx1">
                      <a:alpha val="44000"/>
                    </a:schemeClr>
                  </a:solidFill>
                </a:endParaRPr>
              </a:p>
            </p:txBody>
          </p:sp>
        </p:grpSp>
      </p:grpSp>
      <p:grpSp>
        <p:nvGrpSpPr>
          <p:cNvPr id="35" name="Group 34"/>
          <p:cNvGrpSpPr/>
          <p:nvPr/>
        </p:nvGrpSpPr>
        <p:grpSpPr>
          <a:xfrm>
            <a:off x="820128" y="2012650"/>
            <a:ext cx="1992672" cy="851484"/>
            <a:chOff x="4541525" y="2012650"/>
            <a:chExt cx="1992672" cy="851484"/>
          </a:xfrm>
        </p:grpSpPr>
        <p:sp>
          <p:nvSpPr>
            <p:cNvPr id="36" name="Rounded Rectangle 35"/>
            <p:cNvSpPr/>
            <p:nvPr/>
          </p:nvSpPr>
          <p:spPr>
            <a:xfrm>
              <a:off x="4541525" y="2052084"/>
              <a:ext cx="1992672" cy="812050"/>
            </a:xfrm>
            <a:prstGeom prst="roundRect">
              <a:avLst>
                <a:gd name="adj" fmla="val 18948"/>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4847791" y="2012650"/>
              <a:ext cx="832279" cy="769441"/>
            </a:xfrm>
            <a:prstGeom prst="rect">
              <a:avLst/>
            </a:prstGeom>
            <a:noFill/>
          </p:spPr>
          <p:txBody>
            <a:bodyPr wrap="none" rtlCol="0">
              <a:spAutoFit/>
            </a:bodyPr>
            <a:lstStyle/>
            <a:p>
              <a:r>
                <a:rPr lang="en-US" sz="44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rPr>
                <a:t>42</a:t>
              </a:r>
              <a:endParaRPr lang="en-US" sz="48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8" name="Right Triangle 37"/>
            <p:cNvSpPr/>
            <p:nvPr/>
          </p:nvSpPr>
          <p:spPr>
            <a:xfrm rot="18900000">
              <a:off x="5661945" y="2524818"/>
              <a:ext cx="100455" cy="100455"/>
            </a:xfrm>
            <a:prstGeom prst="rtTriangle">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p:cNvSpPr txBox="1"/>
            <p:nvPr/>
          </p:nvSpPr>
          <p:spPr>
            <a:xfrm>
              <a:off x="5731792" y="2476016"/>
              <a:ext cx="494046" cy="246221"/>
            </a:xfrm>
            <a:prstGeom prst="rect">
              <a:avLst/>
            </a:prstGeom>
            <a:noFill/>
          </p:spPr>
          <p:txBody>
            <a:bodyPr wrap="none" rtlCol="0">
              <a:spAutoFit/>
            </a:bodyPr>
            <a:lstStyle/>
            <a:p>
              <a:r>
                <a:rPr lang="en-US" sz="1000" b="1" dirty="0">
                  <a:solidFill>
                    <a:schemeClr val="tx1">
                      <a:alpha val="31000"/>
                    </a:schemeClr>
                  </a:solidFill>
                  <a:latin typeface="Leelawadee UI" panose="020B0502040204020203" pitchFamily="34" charset="-34"/>
                  <a:ea typeface="Ebrima" panose="02000000000000000000" pitchFamily="2" charset="0"/>
                  <a:cs typeface="Leelawadee UI" panose="020B0502040204020203" pitchFamily="34" charset="-34"/>
                </a:rPr>
                <a:t>-30%</a:t>
              </a:r>
              <a:endParaRPr lang="en-US" sz="1050" b="1" dirty="0">
                <a:solidFill>
                  <a:schemeClr val="tx1">
                    <a:alpha val="3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40" name="Group 39"/>
            <p:cNvGrpSpPr/>
            <p:nvPr/>
          </p:nvGrpSpPr>
          <p:grpSpPr>
            <a:xfrm>
              <a:off x="5634268" y="2243690"/>
              <a:ext cx="497234" cy="247319"/>
              <a:chOff x="5698048" y="2283857"/>
              <a:chExt cx="497234" cy="247319"/>
            </a:xfrm>
          </p:grpSpPr>
          <p:sp>
            <p:nvSpPr>
              <p:cNvPr id="41" name="Rounded Rectangle 40"/>
              <p:cNvSpPr/>
              <p:nvPr/>
            </p:nvSpPr>
            <p:spPr>
              <a:xfrm>
                <a:off x="5698048"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ounded Rectangle 41"/>
              <p:cNvSpPr/>
              <p:nvPr/>
            </p:nvSpPr>
            <p:spPr>
              <a:xfrm>
                <a:off x="5773300"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ounded Rectangle 42"/>
              <p:cNvSpPr/>
              <p:nvPr/>
            </p:nvSpPr>
            <p:spPr>
              <a:xfrm>
                <a:off x="5848552" y="2385951"/>
                <a:ext cx="45719" cy="14522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ounded Rectangle 43"/>
              <p:cNvSpPr/>
              <p:nvPr/>
            </p:nvSpPr>
            <p:spPr>
              <a:xfrm>
                <a:off x="5923804" y="2435910"/>
                <a:ext cx="45719" cy="9526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ounded Rectangle 44"/>
              <p:cNvSpPr/>
              <p:nvPr/>
            </p:nvSpPr>
            <p:spPr>
              <a:xfrm>
                <a:off x="5999056"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ounded Rectangle 45"/>
              <p:cNvSpPr/>
              <p:nvPr/>
            </p:nvSpPr>
            <p:spPr>
              <a:xfrm>
                <a:off x="6074308" y="2283857"/>
                <a:ext cx="45719" cy="24731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ounded Rectangle 46"/>
              <p:cNvSpPr/>
              <p:nvPr/>
            </p:nvSpPr>
            <p:spPr>
              <a:xfrm>
                <a:off x="6149563"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48" name="Group 47"/>
          <p:cNvGrpSpPr/>
          <p:nvPr/>
        </p:nvGrpSpPr>
        <p:grpSpPr>
          <a:xfrm>
            <a:off x="1240674" y="1137795"/>
            <a:ext cx="747239" cy="681199"/>
            <a:chOff x="4715701" y="1116633"/>
            <a:chExt cx="747239" cy="681199"/>
          </a:xfrm>
        </p:grpSpPr>
        <p:grpSp>
          <p:nvGrpSpPr>
            <p:cNvPr id="49" name="Group 48"/>
            <p:cNvGrpSpPr/>
            <p:nvPr/>
          </p:nvGrpSpPr>
          <p:grpSpPr>
            <a:xfrm>
              <a:off x="4715701" y="1193524"/>
              <a:ext cx="67245" cy="527439"/>
              <a:chOff x="4541525" y="1167397"/>
              <a:chExt cx="67245" cy="527439"/>
            </a:xfrm>
          </p:grpSpPr>
          <p:sp>
            <p:nvSpPr>
              <p:cNvPr id="55" name="Rectangle 54"/>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p:cNvSpPr/>
              <p:nvPr/>
            </p:nvSpPr>
            <p:spPr>
              <a:xfrm>
                <a:off x="4541525" y="1319797"/>
                <a:ext cx="67245" cy="70239"/>
              </a:xfrm>
              <a:prstGeom prst="rect">
                <a:avLst/>
              </a:prstGeom>
              <a:solidFill>
                <a:schemeClr val="tx1">
                  <a:lumMod val="50000"/>
                  <a:lumOff val="50000"/>
                </a:schemeClr>
              </a:soli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0" name="Group 49"/>
            <p:cNvGrpSpPr/>
            <p:nvPr/>
          </p:nvGrpSpPr>
          <p:grpSpPr>
            <a:xfrm>
              <a:off x="4782946" y="1116633"/>
              <a:ext cx="679994" cy="681199"/>
              <a:chOff x="4782946" y="1116633"/>
              <a:chExt cx="679994" cy="681199"/>
            </a:xfrm>
          </p:grpSpPr>
          <p:sp>
            <p:nvSpPr>
              <p:cNvPr id="51" name="Rectangle 50"/>
              <p:cNvSpPr/>
              <p:nvPr/>
            </p:nvSpPr>
            <p:spPr>
              <a:xfrm>
                <a:off x="4782946" y="1116633"/>
                <a:ext cx="679994" cy="215444"/>
              </a:xfrm>
              <a:prstGeom prst="rect">
                <a:avLst/>
              </a:prstGeom>
            </p:spPr>
            <p:txBody>
              <a:bodyPr wrap="none">
                <a:spAutoFit/>
              </a:bodyPr>
              <a:lstStyle/>
              <a:p>
                <a:r>
                  <a:rPr lang="la-Latn" sz="800" dirty="0">
                    <a:solidFill>
                      <a:schemeClr val="tx1">
                        <a:alpha val="15000"/>
                      </a:schemeClr>
                    </a:solidFill>
                    <a:effectLst/>
                  </a:rPr>
                  <a:t>consectetur</a:t>
                </a:r>
                <a:endParaRPr lang="en-US" dirty="0">
                  <a:solidFill>
                    <a:schemeClr val="tx1">
                      <a:alpha val="15000"/>
                    </a:schemeClr>
                  </a:solidFill>
                </a:endParaRPr>
              </a:p>
            </p:txBody>
          </p:sp>
          <p:sp>
            <p:nvSpPr>
              <p:cNvPr id="52" name="Rectangle 51"/>
              <p:cNvSpPr/>
              <p:nvPr/>
            </p:nvSpPr>
            <p:spPr>
              <a:xfrm>
                <a:off x="4782946" y="1271885"/>
                <a:ext cx="679994" cy="215444"/>
              </a:xfrm>
              <a:prstGeom prst="rect">
                <a:avLst/>
              </a:prstGeom>
            </p:spPr>
            <p:txBody>
              <a:bodyPr wrap="none">
                <a:spAutoFit/>
              </a:bodyPr>
              <a:lstStyle/>
              <a:p>
                <a:r>
                  <a:rPr lang="la-Latn" sz="800" dirty="0">
                    <a:solidFill>
                      <a:schemeClr val="tx1">
                        <a:alpha val="44000"/>
                      </a:schemeClr>
                    </a:solidFill>
                    <a:effectLst/>
                  </a:rPr>
                  <a:t>consectetur</a:t>
                </a:r>
                <a:endParaRPr lang="en-US" dirty="0"/>
              </a:p>
            </p:txBody>
          </p:sp>
          <p:sp>
            <p:nvSpPr>
              <p:cNvPr id="53" name="Rectangle 52"/>
              <p:cNvSpPr/>
              <p:nvPr/>
            </p:nvSpPr>
            <p:spPr>
              <a:xfrm>
                <a:off x="4782946" y="1427137"/>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sp>
            <p:nvSpPr>
              <p:cNvPr id="54" name="Rectangle 53"/>
              <p:cNvSpPr/>
              <p:nvPr/>
            </p:nvSpPr>
            <p:spPr>
              <a:xfrm>
                <a:off x="4782946" y="1582388"/>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grpSp>
      </p:grpSp>
      <p:sp>
        <p:nvSpPr>
          <p:cNvPr id="59" name="TextBox 58"/>
          <p:cNvSpPr txBox="1"/>
          <p:nvPr/>
        </p:nvSpPr>
        <p:spPr>
          <a:xfrm>
            <a:off x="3644751" y="1557271"/>
            <a:ext cx="702436" cy="400110"/>
          </a:xfrm>
          <a:prstGeom prst="rect">
            <a:avLst/>
          </a:prstGeom>
          <a:noFill/>
        </p:spPr>
        <p:txBody>
          <a:bodyPr wrap="none" rtlCol="0">
            <a:spAutoFit/>
          </a:bodyPr>
          <a:lstStyle/>
          <a:p>
            <a:r>
              <a:rPr lang="en-US" sz="2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61%</a:t>
            </a:r>
            <a:endParaRPr lang="en-US" sz="2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60" name="TextBox 59"/>
          <p:cNvSpPr txBox="1"/>
          <p:nvPr/>
        </p:nvSpPr>
        <p:spPr>
          <a:xfrm>
            <a:off x="6170969" y="1750317"/>
            <a:ext cx="545342" cy="307777"/>
          </a:xfrm>
          <a:prstGeom prst="rect">
            <a:avLst/>
          </a:prstGeom>
          <a:noFill/>
        </p:spPr>
        <p:txBody>
          <a:bodyPr wrap="none" rtlCol="0">
            <a:spAutoFit/>
          </a:bodyPr>
          <a:lstStyle/>
          <a:p>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52%</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61" name="TextBox 60"/>
          <p:cNvSpPr txBox="1"/>
          <p:nvPr/>
        </p:nvSpPr>
        <p:spPr>
          <a:xfrm>
            <a:off x="3847514" y="2448713"/>
            <a:ext cx="910309" cy="200875"/>
          </a:xfrm>
          <a:prstGeom prst="rect">
            <a:avLst/>
          </a:prstGeom>
          <a:noFill/>
        </p:spPr>
        <p:txBody>
          <a:bodyPr wrap="square" rtlCol="0">
            <a:spAutoFit/>
          </a:bodyPr>
          <a:lstStyle/>
          <a:p>
            <a:pPr algn="just"/>
            <a:r>
              <a:rPr lang="la-Latn" sz="700" dirty="0">
                <a:solidFill>
                  <a:schemeClr val="tx1">
                    <a:alpha val="16000"/>
                  </a:schemeClr>
                </a:solidFill>
                <a:effectLst/>
              </a:rPr>
              <a:t>Lorem ipsum dolor</a:t>
            </a:r>
            <a:endParaRPr lang="la-Latn" sz="700" dirty="0">
              <a:solidFill>
                <a:schemeClr val="tx1">
                  <a:alpha val="16000"/>
                </a:schemeClr>
              </a:solidFill>
            </a:endParaRPr>
          </a:p>
        </p:txBody>
      </p:sp>
      <p:sp>
        <p:nvSpPr>
          <p:cNvPr id="62" name="TextBox 61"/>
          <p:cNvSpPr txBox="1"/>
          <p:nvPr/>
        </p:nvSpPr>
        <p:spPr>
          <a:xfrm>
            <a:off x="6271201" y="2383612"/>
            <a:ext cx="910309" cy="200875"/>
          </a:xfrm>
          <a:prstGeom prst="rect">
            <a:avLst/>
          </a:prstGeom>
          <a:noFill/>
        </p:spPr>
        <p:txBody>
          <a:bodyPr wrap="square" rtlCol="0">
            <a:spAutoFit/>
          </a:bodyPr>
          <a:lstStyle/>
          <a:p>
            <a:pPr algn="just"/>
            <a:r>
              <a:rPr lang="la-Latn" sz="700" dirty="0">
                <a:solidFill>
                  <a:schemeClr val="tx1">
                    <a:alpha val="16000"/>
                  </a:schemeClr>
                </a:solidFill>
                <a:effectLst/>
              </a:rPr>
              <a:t>Lorem ipsum dolor</a:t>
            </a:r>
            <a:endParaRPr lang="la-Latn" sz="700" dirty="0">
              <a:solidFill>
                <a:schemeClr val="tx1">
                  <a:alpha val="16000"/>
                </a:schemeClr>
              </a:solidFill>
            </a:endParaRPr>
          </a:p>
        </p:txBody>
      </p:sp>
      <p:sp>
        <p:nvSpPr>
          <p:cNvPr id="63" name="Rectangle 62"/>
          <p:cNvSpPr/>
          <p:nvPr/>
        </p:nvSpPr>
        <p:spPr>
          <a:xfrm>
            <a:off x="1265603" y="2597425"/>
            <a:ext cx="607859" cy="184666"/>
          </a:xfrm>
          <a:prstGeom prst="rect">
            <a:avLst/>
          </a:prstGeom>
        </p:spPr>
        <p:txBody>
          <a:bodyPr wrap="none">
            <a:spAutoFit/>
          </a:bodyPr>
          <a:lstStyle/>
          <a:p>
            <a:r>
              <a:rPr lang="la-Latn" sz="600" dirty="0">
                <a:solidFill>
                  <a:schemeClr val="tx1">
                    <a:alpha val="44000"/>
                  </a:schemeClr>
                </a:solidFill>
                <a:effectLst/>
              </a:rPr>
              <a:t>Lorem ipsum </a:t>
            </a:r>
            <a:endParaRPr lang="en-US" sz="1400" dirty="0"/>
          </a:p>
        </p:txBody>
      </p:sp>
      <p:sp>
        <p:nvSpPr>
          <p:cNvPr id="64" name="Rectangle 63"/>
          <p:cNvSpPr/>
          <p:nvPr/>
        </p:nvSpPr>
        <p:spPr>
          <a:xfrm>
            <a:off x="180753" y="382772"/>
            <a:ext cx="8187070" cy="6049926"/>
          </a:xfrm>
          <a:prstGeom prst="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5" name="Table 64"/>
          <p:cNvGraphicFramePr>
            <a:graphicFrameLocks noGrp="1"/>
          </p:cNvGraphicFramePr>
          <p:nvPr>
            <p:extLst>
              <p:ext uri="{D42A27DB-BD31-4B8C-83A1-F6EECF244321}">
                <p14:modId xmlns:p14="http://schemas.microsoft.com/office/powerpoint/2010/main" val="2454262322"/>
              </p:ext>
            </p:extLst>
          </p:nvPr>
        </p:nvGraphicFramePr>
        <p:xfrm>
          <a:off x="835439" y="1033488"/>
          <a:ext cx="6834840" cy="4644280"/>
        </p:xfrm>
        <a:graphic>
          <a:graphicData uri="http://schemas.openxmlformats.org/drawingml/2006/table">
            <a:tbl>
              <a:tblPr firstRow="1" bandRow="1">
                <a:tableStyleId>{5C22544A-7EE6-4342-B048-85BDC9FD1C3A}</a:tableStyleId>
              </a:tblPr>
              <a:tblGrid>
                <a:gridCol w="683484">
                  <a:extLst>
                    <a:ext uri="{9D8B030D-6E8A-4147-A177-3AD203B41FA5}">
                      <a16:colId xmlns:a16="http://schemas.microsoft.com/office/drawing/2014/main" val="2899990913"/>
                    </a:ext>
                  </a:extLst>
                </a:gridCol>
                <a:gridCol w="683484">
                  <a:extLst>
                    <a:ext uri="{9D8B030D-6E8A-4147-A177-3AD203B41FA5}">
                      <a16:colId xmlns:a16="http://schemas.microsoft.com/office/drawing/2014/main" val="69305220"/>
                    </a:ext>
                  </a:extLst>
                </a:gridCol>
                <a:gridCol w="683484">
                  <a:extLst>
                    <a:ext uri="{9D8B030D-6E8A-4147-A177-3AD203B41FA5}">
                      <a16:colId xmlns:a16="http://schemas.microsoft.com/office/drawing/2014/main" val="3284811582"/>
                    </a:ext>
                  </a:extLst>
                </a:gridCol>
                <a:gridCol w="683484">
                  <a:extLst>
                    <a:ext uri="{9D8B030D-6E8A-4147-A177-3AD203B41FA5}">
                      <a16:colId xmlns:a16="http://schemas.microsoft.com/office/drawing/2014/main" val="58655101"/>
                    </a:ext>
                  </a:extLst>
                </a:gridCol>
                <a:gridCol w="683484">
                  <a:extLst>
                    <a:ext uri="{9D8B030D-6E8A-4147-A177-3AD203B41FA5}">
                      <a16:colId xmlns:a16="http://schemas.microsoft.com/office/drawing/2014/main" val="2520452827"/>
                    </a:ext>
                  </a:extLst>
                </a:gridCol>
                <a:gridCol w="683484">
                  <a:extLst>
                    <a:ext uri="{9D8B030D-6E8A-4147-A177-3AD203B41FA5}">
                      <a16:colId xmlns:a16="http://schemas.microsoft.com/office/drawing/2014/main" val="211091494"/>
                    </a:ext>
                  </a:extLst>
                </a:gridCol>
                <a:gridCol w="683484">
                  <a:extLst>
                    <a:ext uri="{9D8B030D-6E8A-4147-A177-3AD203B41FA5}">
                      <a16:colId xmlns:a16="http://schemas.microsoft.com/office/drawing/2014/main" val="4166861870"/>
                    </a:ext>
                  </a:extLst>
                </a:gridCol>
                <a:gridCol w="683484">
                  <a:extLst>
                    <a:ext uri="{9D8B030D-6E8A-4147-A177-3AD203B41FA5}">
                      <a16:colId xmlns:a16="http://schemas.microsoft.com/office/drawing/2014/main" val="749424975"/>
                    </a:ext>
                  </a:extLst>
                </a:gridCol>
                <a:gridCol w="683484">
                  <a:extLst>
                    <a:ext uri="{9D8B030D-6E8A-4147-A177-3AD203B41FA5}">
                      <a16:colId xmlns:a16="http://schemas.microsoft.com/office/drawing/2014/main" val="2794268039"/>
                    </a:ext>
                  </a:extLst>
                </a:gridCol>
                <a:gridCol w="683484">
                  <a:extLst>
                    <a:ext uri="{9D8B030D-6E8A-4147-A177-3AD203B41FA5}">
                      <a16:colId xmlns:a16="http://schemas.microsoft.com/office/drawing/2014/main" val="3419742435"/>
                    </a:ext>
                  </a:extLst>
                </a:gridCol>
              </a:tblGrid>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2561085787"/>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3804256851"/>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2810482919"/>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1917873821"/>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255812117"/>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53016907"/>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2462697856"/>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939519861"/>
                  </a:ext>
                </a:extLst>
              </a:tr>
            </a:tbl>
          </a:graphicData>
        </a:graphic>
      </p:graphicFrame>
      <p:sp>
        <p:nvSpPr>
          <p:cNvPr id="67" name="Rectangle 66"/>
          <p:cNvSpPr/>
          <p:nvPr/>
        </p:nvSpPr>
        <p:spPr>
          <a:xfrm>
            <a:off x="838812" y="1033432"/>
            <a:ext cx="1969167" cy="806772"/>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p:cNvSpPr/>
          <p:nvPr/>
        </p:nvSpPr>
        <p:spPr>
          <a:xfrm>
            <a:off x="838812" y="1962965"/>
            <a:ext cx="1969167" cy="802571"/>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p:cNvSpPr/>
          <p:nvPr/>
        </p:nvSpPr>
        <p:spPr>
          <a:xfrm>
            <a:off x="2954716" y="1033432"/>
            <a:ext cx="2586474" cy="1732105"/>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5687927" y="1027155"/>
            <a:ext cx="1978108" cy="1738383"/>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p:cNvSpPr/>
          <p:nvPr/>
        </p:nvSpPr>
        <p:spPr>
          <a:xfrm>
            <a:off x="838812" y="2887607"/>
            <a:ext cx="6827223" cy="1286904"/>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p:cNvSpPr/>
          <p:nvPr/>
        </p:nvSpPr>
        <p:spPr>
          <a:xfrm>
            <a:off x="838812" y="4305648"/>
            <a:ext cx="6827223" cy="1372118"/>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4" name="Group 73"/>
          <p:cNvGrpSpPr/>
          <p:nvPr/>
        </p:nvGrpSpPr>
        <p:grpSpPr>
          <a:xfrm>
            <a:off x="8097470" y="1737138"/>
            <a:ext cx="4901429" cy="3192534"/>
            <a:chOff x="8396609" y="634481"/>
            <a:chExt cx="4901429" cy="3192534"/>
          </a:xfrm>
        </p:grpSpPr>
        <p:sp>
          <p:nvSpPr>
            <p:cNvPr id="75" name="Rounded Rectangle 74"/>
            <p:cNvSpPr/>
            <p:nvPr/>
          </p:nvSpPr>
          <p:spPr>
            <a:xfrm>
              <a:off x="8396609" y="634481"/>
              <a:ext cx="4901429" cy="31925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extBox 75"/>
            <p:cNvSpPr txBox="1"/>
            <p:nvPr/>
          </p:nvSpPr>
          <p:spPr>
            <a:xfrm>
              <a:off x="8439241" y="1909615"/>
              <a:ext cx="3773405" cy="707886"/>
            </a:xfrm>
            <a:prstGeom prst="rect">
              <a:avLst/>
            </a:prstGeom>
            <a:noFill/>
          </p:spPr>
          <p:txBody>
            <a:bodyPr wrap="none" rtlCol="0">
              <a:spAutoFit/>
            </a:bodyPr>
            <a:lstStyle/>
            <a:p>
              <a:r>
                <a:rPr lang="es-PE" sz="40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Utilice</a:t>
              </a:r>
              <a:r>
                <a:rPr lang="en-US" sz="40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 </a:t>
              </a:r>
              <a:r>
                <a:rPr lang="es-PE" sz="40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siempre</a:t>
              </a:r>
              <a:endParaRPr lang="es-PE" sz="44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7" name="TextBox 76"/>
            <p:cNvSpPr txBox="1"/>
            <p:nvPr/>
          </p:nvSpPr>
          <p:spPr>
            <a:xfrm>
              <a:off x="8408057" y="2302258"/>
              <a:ext cx="4012445" cy="1015663"/>
            </a:xfrm>
            <a:prstGeom prst="rect">
              <a:avLst/>
            </a:prstGeom>
            <a:noFill/>
          </p:spPr>
          <p:txBody>
            <a:bodyPr wrap="none" rtlCol="0">
              <a:spAutoFit/>
            </a:bodyPr>
            <a:lstStyle/>
            <a:p>
              <a:r>
                <a:rPr lang="es-PE" sz="6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rPr>
                <a:t>Cuadricula</a:t>
              </a:r>
            </a:p>
          </p:txBody>
        </p:sp>
        <p:sp>
          <p:nvSpPr>
            <p:cNvPr id="78" name="TextBox 77"/>
            <p:cNvSpPr txBox="1"/>
            <p:nvPr/>
          </p:nvSpPr>
          <p:spPr>
            <a:xfrm>
              <a:off x="8829620" y="802063"/>
              <a:ext cx="833883"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2</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9" name="TextBox 78"/>
            <p:cNvSpPr txBox="1"/>
            <p:nvPr/>
          </p:nvSpPr>
          <p:spPr>
            <a:xfrm>
              <a:off x="9398360" y="790363"/>
              <a:ext cx="490840"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80" name="TextBox 79"/>
            <p:cNvSpPr txBox="1"/>
            <p:nvPr/>
          </p:nvSpPr>
          <p:spPr>
            <a:xfrm>
              <a:off x="8953126" y="3051827"/>
              <a:ext cx="184731" cy="707886"/>
            </a:xfrm>
            <a:prstGeom prst="rect">
              <a:avLst/>
            </a:prstGeom>
            <a:noFill/>
          </p:spPr>
          <p:txBody>
            <a:bodyPr wrap="none" rtlCol="0">
              <a:spAutoFit/>
            </a:bodyPr>
            <a:lstStyle/>
            <a:p>
              <a:endParaRPr lang="en-US" sz="4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grpSp>
      <p:sp>
        <p:nvSpPr>
          <p:cNvPr id="81" name="Rectángulo 80"/>
          <p:cNvSpPr/>
          <p:nvPr/>
        </p:nvSpPr>
        <p:spPr>
          <a:xfrm>
            <a:off x="0" y="6403178"/>
            <a:ext cx="121920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Tree>
    <p:extLst>
      <p:ext uri="{BB962C8B-B14F-4D97-AF65-F5344CB8AC3E}">
        <p14:creationId xmlns:p14="http://schemas.microsoft.com/office/powerpoint/2010/main" val="11120664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10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3000"/>
                                        <p:tgtEl>
                                          <p:spTgt spid="64"/>
                                        </p:tgtEl>
                                      </p:cBhvr>
                                    </p:animEffect>
                                  </p:childTnLst>
                                </p:cTn>
                              </p:par>
                              <p:par>
                                <p:cTn id="8" presetID="4" presetClass="entr" presetSubtype="16" fill="hold" nodeType="withEffect">
                                  <p:stCondLst>
                                    <p:cond delay="500"/>
                                  </p:stCondLst>
                                  <p:childTnLst>
                                    <p:set>
                                      <p:cBhvr>
                                        <p:cTn id="9" dur="1" fill="hold">
                                          <p:stCondLst>
                                            <p:cond delay="0"/>
                                          </p:stCondLst>
                                        </p:cTn>
                                        <p:tgtEl>
                                          <p:spTgt spid="65"/>
                                        </p:tgtEl>
                                        <p:attrNameLst>
                                          <p:attrName>style.visibility</p:attrName>
                                        </p:attrNameLst>
                                      </p:cBhvr>
                                      <p:to>
                                        <p:strVal val="visible"/>
                                      </p:to>
                                    </p:set>
                                    <p:animEffect transition="in" filter="box(in)">
                                      <p:cBhvr>
                                        <p:cTn id="10" dur="3400"/>
                                        <p:tgtEl>
                                          <p:spTgt spid="65"/>
                                        </p:tgtEl>
                                      </p:cBhvr>
                                    </p:animEffect>
                                  </p:childTnLst>
                                </p:cTn>
                              </p:par>
                            </p:childTnLst>
                          </p:cTn>
                        </p:par>
                        <p:par>
                          <p:cTn id="11" fill="hold">
                            <p:stCondLst>
                              <p:cond delay="3900"/>
                            </p:stCondLst>
                            <p:childTnLst>
                              <p:par>
                                <p:cTn id="12" presetID="10" presetClass="entr" presetSubtype="0" fill="hold" grpId="0" nodeType="after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childTnLst>
                          </p:cTn>
                        </p:par>
                        <p:par>
                          <p:cTn id="15" fill="hold">
                            <p:stCondLst>
                              <p:cond delay="4400"/>
                            </p:stCondLst>
                            <p:childTnLst>
                              <p:par>
                                <p:cTn id="16" presetID="10" presetClass="entr" presetSubtype="0"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Effect transition="in" filter="fade">
                                      <p:cBhvr>
                                        <p:cTn id="18" dur="500"/>
                                        <p:tgtEl>
                                          <p:spTgt spid="68"/>
                                        </p:tgtEl>
                                      </p:cBhvr>
                                    </p:animEffect>
                                  </p:childTnLst>
                                </p:cTn>
                              </p:par>
                            </p:childTnLst>
                          </p:cTn>
                        </p:par>
                        <p:par>
                          <p:cTn id="19" fill="hold">
                            <p:stCondLst>
                              <p:cond delay="4900"/>
                            </p:stCondLst>
                            <p:childTnLst>
                              <p:par>
                                <p:cTn id="20" presetID="10" presetClass="entr" presetSubtype="0" fill="hold" grpId="0" nodeType="after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500"/>
                                        <p:tgtEl>
                                          <p:spTgt spid="69"/>
                                        </p:tgtEl>
                                      </p:cBhvr>
                                    </p:animEffect>
                                  </p:childTnLst>
                                </p:cTn>
                              </p:par>
                            </p:childTnLst>
                          </p:cTn>
                        </p:par>
                        <p:par>
                          <p:cTn id="23" fill="hold">
                            <p:stCondLst>
                              <p:cond delay="5400"/>
                            </p:stCondLst>
                            <p:childTnLst>
                              <p:par>
                                <p:cTn id="24" presetID="10" presetClass="entr" presetSubtype="0"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fade">
                                      <p:cBhvr>
                                        <p:cTn id="26" dur="500"/>
                                        <p:tgtEl>
                                          <p:spTgt spid="70"/>
                                        </p:tgtEl>
                                      </p:cBhvr>
                                    </p:animEffect>
                                  </p:childTnLst>
                                </p:cTn>
                              </p:par>
                            </p:childTnLst>
                          </p:cTn>
                        </p:par>
                        <p:par>
                          <p:cTn id="27" fill="hold">
                            <p:stCondLst>
                              <p:cond delay="5900"/>
                            </p:stCondLst>
                            <p:childTnLst>
                              <p:par>
                                <p:cTn id="28" presetID="10" presetClass="entr" presetSubtype="0" fill="hold" grpId="0" nodeType="after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fade">
                                      <p:cBhvr>
                                        <p:cTn id="30" dur="500"/>
                                        <p:tgtEl>
                                          <p:spTgt spid="72"/>
                                        </p:tgtEl>
                                      </p:cBhvr>
                                    </p:animEffect>
                                  </p:childTnLst>
                                </p:cTn>
                              </p:par>
                            </p:childTnLst>
                          </p:cTn>
                        </p:par>
                        <p:par>
                          <p:cTn id="31" fill="hold">
                            <p:stCondLst>
                              <p:cond delay="6400"/>
                            </p:stCondLst>
                            <p:childTnLst>
                              <p:par>
                                <p:cTn id="32" presetID="10" presetClass="entr" presetSubtype="0" fill="hold" grpId="0" nodeType="after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7" grpId="0" animBg="1"/>
      <p:bldP spid="68" grpId="0" animBg="1"/>
      <p:bldP spid="69" grpId="0" animBg="1"/>
      <p:bldP spid="70" grpId="0" animBg="1"/>
      <p:bldP spid="72" grpId="0" animBg="1"/>
      <p:bldP spid="7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C811"/>
        </a:solidFill>
        <a:effectLst/>
      </p:bgPr>
    </p:bg>
    <p:spTree>
      <p:nvGrpSpPr>
        <p:cNvPr id="1" name=""/>
        <p:cNvGrpSpPr/>
        <p:nvPr/>
      </p:nvGrpSpPr>
      <p:grpSpPr>
        <a:xfrm>
          <a:off x="0" y="0"/>
          <a:ext cx="0" cy="0"/>
          <a:chOff x="0" y="0"/>
          <a:chExt cx="0" cy="0"/>
        </a:xfrm>
      </p:grpSpPr>
      <p:sp>
        <p:nvSpPr>
          <p:cNvPr id="4" name="Rounded Rectangle 3"/>
          <p:cNvSpPr/>
          <p:nvPr/>
        </p:nvSpPr>
        <p:spPr>
          <a:xfrm>
            <a:off x="627319" y="680483"/>
            <a:ext cx="7262038" cy="5369442"/>
          </a:xfrm>
          <a:prstGeom prst="roundRect">
            <a:avLst>
              <a:gd name="adj" fmla="val 617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p:cNvSpPr/>
          <p:nvPr/>
        </p:nvSpPr>
        <p:spPr>
          <a:xfrm>
            <a:off x="816313" y="4318065"/>
            <a:ext cx="6853970" cy="1359701"/>
          </a:xfrm>
          <a:prstGeom prst="roundRect">
            <a:avLst>
              <a:gd name="adj" fmla="val 14569"/>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2949652" y="1050628"/>
            <a:ext cx="2602170" cy="1813506"/>
          </a:xfrm>
          <a:prstGeom prst="roundRect">
            <a:avLst>
              <a:gd name="adj" fmla="val 8023"/>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7" name="Chart 6"/>
          <p:cNvGraphicFramePr/>
          <p:nvPr/>
        </p:nvGraphicFramePr>
        <p:xfrm>
          <a:off x="3304142" y="1033489"/>
          <a:ext cx="1919766" cy="2406305"/>
        </p:xfrm>
        <a:graphic>
          <a:graphicData uri="http://schemas.openxmlformats.org/drawingml/2006/chart">
            <c:chart xmlns:c="http://schemas.openxmlformats.org/drawingml/2006/chart" xmlns:r="http://schemas.openxmlformats.org/officeDocument/2006/relationships" r:id="rId2"/>
          </a:graphicData>
        </a:graphic>
      </p:graphicFrame>
      <p:sp>
        <p:nvSpPr>
          <p:cNvPr id="8" name="Isosceles Triangle 7"/>
          <p:cNvSpPr/>
          <p:nvPr/>
        </p:nvSpPr>
        <p:spPr>
          <a:xfrm rot="802322">
            <a:off x="4340084" y="1238473"/>
            <a:ext cx="124150" cy="997330"/>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3475690" y="2302287"/>
            <a:ext cx="1565296" cy="276999"/>
          </a:xfrm>
          <a:prstGeom prst="rect">
            <a:avLst/>
          </a:prstGeom>
          <a:noFill/>
        </p:spPr>
        <p:txBody>
          <a:bodyPr wrap="square" rtlCol="0">
            <a:spAutoFit/>
          </a:bodyPr>
          <a:lstStyle/>
          <a:p>
            <a:pPr algn="ctr"/>
            <a:r>
              <a:rPr lang="la-Latn" sz="1200" b="1" dirty="0">
                <a:solidFill>
                  <a:schemeClr val="tx1">
                    <a:alpha val="19000"/>
                  </a:schemeClr>
                </a:solidFill>
                <a:effectLst/>
              </a:rPr>
              <a:t>ADIPISCING</a:t>
            </a:r>
            <a:endParaRPr lang="la-Latn" sz="1200" b="1" dirty="0">
              <a:solidFill>
                <a:schemeClr val="tx1">
                  <a:alpha val="19000"/>
                </a:schemeClr>
              </a:solidFill>
            </a:endParaRPr>
          </a:p>
        </p:txBody>
      </p:sp>
      <p:sp>
        <p:nvSpPr>
          <p:cNvPr id="10" name="Rounded Rectangle 9"/>
          <p:cNvSpPr/>
          <p:nvPr/>
        </p:nvSpPr>
        <p:spPr>
          <a:xfrm>
            <a:off x="820128" y="1050626"/>
            <a:ext cx="1992672" cy="860195"/>
          </a:xfrm>
          <a:prstGeom prst="roundRect">
            <a:avLst>
              <a:gd name="adj" fmla="val 17587"/>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p:cNvSpPr/>
          <p:nvPr/>
        </p:nvSpPr>
        <p:spPr>
          <a:xfrm>
            <a:off x="835437" y="3004738"/>
            <a:ext cx="6840411" cy="1172722"/>
          </a:xfrm>
          <a:prstGeom prst="roundRect">
            <a:avLst>
              <a:gd name="adj" fmla="val 14569"/>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p:cNvSpPr/>
          <p:nvPr/>
        </p:nvSpPr>
        <p:spPr>
          <a:xfrm>
            <a:off x="5703088" y="1050628"/>
            <a:ext cx="1972760" cy="1813506"/>
          </a:xfrm>
          <a:prstGeom prst="roundRect">
            <a:avLst>
              <a:gd name="adj" fmla="val 9944"/>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3" name="Table 12"/>
          <p:cNvGraphicFramePr>
            <a:graphicFrameLocks noGrp="1"/>
          </p:cNvGraphicFramePr>
          <p:nvPr/>
        </p:nvGraphicFramePr>
        <p:xfrm>
          <a:off x="1222760" y="4452171"/>
          <a:ext cx="6048386" cy="1082040"/>
        </p:xfrm>
        <a:graphic>
          <a:graphicData uri="http://schemas.openxmlformats.org/drawingml/2006/table">
            <a:tbl>
              <a:tblPr firstRow="1" bandRow="1">
                <a:tableStyleId>{F5AB1C69-6EDB-4FF4-983F-18BD219EF322}</a:tableStyleId>
              </a:tblPr>
              <a:tblGrid>
                <a:gridCol w="1206958">
                  <a:extLst>
                    <a:ext uri="{9D8B030D-6E8A-4147-A177-3AD203B41FA5}">
                      <a16:colId xmlns:a16="http://schemas.microsoft.com/office/drawing/2014/main" val="1167939584"/>
                    </a:ext>
                  </a:extLst>
                </a:gridCol>
                <a:gridCol w="1210357">
                  <a:extLst>
                    <a:ext uri="{9D8B030D-6E8A-4147-A177-3AD203B41FA5}">
                      <a16:colId xmlns:a16="http://schemas.microsoft.com/office/drawing/2014/main" val="92675983"/>
                    </a:ext>
                  </a:extLst>
                </a:gridCol>
                <a:gridCol w="1210357">
                  <a:extLst>
                    <a:ext uri="{9D8B030D-6E8A-4147-A177-3AD203B41FA5}">
                      <a16:colId xmlns:a16="http://schemas.microsoft.com/office/drawing/2014/main" val="3862013556"/>
                    </a:ext>
                  </a:extLst>
                </a:gridCol>
                <a:gridCol w="1210357">
                  <a:extLst>
                    <a:ext uri="{9D8B030D-6E8A-4147-A177-3AD203B41FA5}">
                      <a16:colId xmlns:a16="http://schemas.microsoft.com/office/drawing/2014/main" val="1167184307"/>
                    </a:ext>
                  </a:extLst>
                </a:gridCol>
                <a:gridCol w="1210357">
                  <a:extLst>
                    <a:ext uri="{9D8B030D-6E8A-4147-A177-3AD203B41FA5}">
                      <a16:colId xmlns:a16="http://schemas.microsoft.com/office/drawing/2014/main" val="1907940531"/>
                    </a:ext>
                  </a:extLst>
                </a:gridCol>
              </a:tblGrid>
              <a:tr h="198406">
                <a:tc>
                  <a:txBody>
                    <a:bodyPr/>
                    <a:lstStyle/>
                    <a:p>
                      <a:pPr algn="ctr"/>
                      <a:r>
                        <a:rPr lang="en-US" sz="900" dirty="0">
                          <a:solidFill>
                            <a:schemeClr val="lt1">
                              <a:alpha val="51000"/>
                            </a:schemeClr>
                          </a:solidFill>
                        </a:rPr>
                        <a:t>Category</a:t>
                      </a:r>
                      <a:r>
                        <a:rPr lang="en-US" sz="900" baseline="0" dirty="0">
                          <a:solidFill>
                            <a:schemeClr val="lt1">
                              <a:alpha val="51000"/>
                            </a:schemeClr>
                          </a:solidFill>
                        </a:rPr>
                        <a:t> A</a:t>
                      </a:r>
                      <a:endParaRPr lang="en-US" sz="900" dirty="0">
                        <a:solidFill>
                          <a:schemeClr val="lt1">
                            <a:alpha val="51000"/>
                          </a:schemeClr>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B</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C</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D</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E</a:t>
                      </a:r>
                      <a:endParaRPr lang="en-US" sz="900" dirty="0">
                        <a:solidFill>
                          <a:schemeClr val="lt1">
                            <a:alpha val="51000"/>
                          </a:schemeClr>
                        </a:solidFill>
                      </a:endParaRPr>
                    </a:p>
                  </a:txBody>
                  <a:tcPr anchor="ctr"/>
                </a:tc>
                <a:extLst>
                  <a:ext uri="{0D108BD9-81ED-4DB2-BD59-A6C34878D82A}">
                    <a16:rowId xmlns:a16="http://schemas.microsoft.com/office/drawing/2014/main" val="830532694"/>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1087852871"/>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893488242"/>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901784435"/>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3810624778"/>
                  </a:ext>
                </a:extLst>
              </a:tr>
            </a:tbl>
          </a:graphicData>
        </a:graphic>
      </p:graphicFrame>
      <p:graphicFrame>
        <p:nvGraphicFramePr>
          <p:cNvPr id="14" name="Chart 13"/>
          <p:cNvGraphicFramePr/>
          <p:nvPr/>
        </p:nvGraphicFramePr>
        <p:xfrm>
          <a:off x="5988471" y="1237636"/>
          <a:ext cx="1419544" cy="1906114"/>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6092854" y="2248590"/>
            <a:ext cx="1239923" cy="276999"/>
          </a:xfrm>
          <a:prstGeom prst="rect">
            <a:avLst/>
          </a:prstGeom>
          <a:noFill/>
        </p:spPr>
        <p:txBody>
          <a:bodyPr wrap="square" rtlCol="0">
            <a:spAutoFit/>
          </a:bodyPr>
          <a:lstStyle/>
          <a:p>
            <a:pPr algn="ctr"/>
            <a:r>
              <a:rPr lang="la-Latn" sz="1200" b="1" dirty="0">
                <a:solidFill>
                  <a:schemeClr val="tx1">
                    <a:alpha val="19000"/>
                  </a:schemeClr>
                </a:solidFill>
                <a:effectLst/>
              </a:rPr>
              <a:t>ADIPISCING</a:t>
            </a:r>
            <a:endParaRPr lang="la-Latn" sz="1200" b="1" dirty="0">
              <a:solidFill>
                <a:schemeClr val="tx1">
                  <a:alpha val="19000"/>
                </a:schemeClr>
              </a:solidFill>
            </a:endParaRPr>
          </a:p>
        </p:txBody>
      </p:sp>
      <p:sp>
        <p:nvSpPr>
          <p:cNvPr id="16" name="Isosceles Triangle 15"/>
          <p:cNvSpPr/>
          <p:nvPr/>
        </p:nvSpPr>
        <p:spPr>
          <a:xfrm>
            <a:off x="6656999" y="1441171"/>
            <a:ext cx="91009" cy="756187"/>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p:cNvGrpSpPr/>
          <p:nvPr/>
        </p:nvGrpSpPr>
        <p:grpSpPr>
          <a:xfrm>
            <a:off x="1032743" y="2839241"/>
            <a:ext cx="6514752" cy="2672489"/>
            <a:chOff x="4754140" y="2839241"/>
            <a:chExt cx="6514752" cy="2672489"/>
          </a:xfrm>
        </p:grpSpPr>
        <p:grpSp>
          <p:nvGrpSpPr>
            <p:cNvPr id="18" name="Group 17"/>
            <p:cNvGrpSpPr/>
            <p:nvPr/>
          </p:nvGrpSpPr>
          <p:grpSpPr>
            <a:xfrm>
              <a:off x="7111313" y="4710802"/>
              <a:ext cx="3731893" cy="800928"/>
              <a:chOff x="7111313" y="4710802"/>
              <a:chExt cx="3731893" cy="800928"/>
            </a:xfrm>
          </p:grpSpPr>
          <p:sp>
            <p:nvSpPr>
              <p:cNvPr id="22" name="Up Arrow 21"/>
              <p:cNvSpPr/>
              <p:nvPr/>
            </p:nvSpPr>
            <p:spPr>
              <a:xfrm>
                <a:off x="7111313" y="4929724"/>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Up Arrow 22"/>
              <p:cNvSpPr/>
              <p:nvPr/>
            </p:nvSpPr>
            <p:spPr>
              <a:xfrm>
                <a:off x="9495820" y="492961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Up Arrow 23"/>
              <p:cNvSpPr/>
              <p:nvPr/>
            </p:nvSpPr>
            <p:spPr>
              <a:xfrm rot="10800000">
                <a:off x="9495820" y="5145606"/>
                <a:ext cx="171548" cy="152920"/>
              </a:xfrm>
              <a:prstGeom prst="upArrow">
                <a:avLst/>
              </a:prstGeom>
              <a:solidFill>
                <a:schemeClr val="tx1">
                  <a:lumMod val="65000"/>
                  <a:lumOff val="3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Up Arrow 24"/>
              <p:cNvSpPr/>
              <p:nvPr/>
            </p:nvSpPr>
            <p:spPr>
              <a:xfrm>
                <a:off x="10671658" y="471639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p:cNvGrpSpPr/>
              <p:nvPr/>
            </p:nvGrpSpPr>
            <p:grpSpPr>
              <a:xfrm>
                <a:off x="7111313" y="4710802"/>
                <a:ext cx="3731893" cy="800928"/>
                <a:chOff x="7111313" y="4710802"/>
                <a:chExt cx="3731893" cy="800928"/>
              </a:xfrm>
            </p:grpSpPr>
            <p:sp>
              <p:nvSpPr>
                <p:cNvPr id="27" name="Up Arrow 26"/>
                <p:cNvSpPr/>
                <p:nvPr/>
              </p:nvSpPr>
              <p:spPr>
                <a:xfrm>
                  <a:off x="7111313" y="4724711"/>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Up Arrow 27"/>
                <p:cNvSpPr/>
                <p:nvPr/>
              </p:nvSpPr>
              <p:spPr>
                <a:xfrm rot="10800000">
                  <a:off x="7115321" y="5358810"/>
                  <a:ext cx="171548" cy="152920"/>
                </a:xfrm>
                <a:prstGeom prst="upArrow">
                  <a:avLst/>
                </a:prstGeom>
                <a:solidFill>
                  <a:schemeClr val="tx1">
                    <a:lumMod val="65000"/>
                    <a:lumOff val="3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28"/>
                <p:cNvGrpSpPr/>
                <p:nvPr/>
              </p:nvGrpSpPr>
              <p:grpSpPr>
                <a:xfrm>
                  <a:off x="8299276" y="4714498"/>
                  <a:ext cx="171548" cy="784989"/>
                  <a:chOff x="8299276" y="4714498"/>
                  <a:chExt cx="171548" cy="784989"/>
                </a:xfrm>
              </p:grpSpPr>
              <p:sp>
                <p:nvSpPr>
                  <p:cNvPr id="33" name="Up Arrow 32"/>
                  <p:cNvSpPr/>
                  <p:nvPr/>
                </p:nvSpPr>
                <p:spPr>
                  <a:xfrm rot="10800000">
                    <a:off x="8299276" y="4714498"/>
                    <a:ext cx="171548" cy="152920"/>
                  </a:xfrm>
                  <a:prstGeom prst="upArrow">
                    <a:avLst/>
                  </a:prstGeom>
                  <a:solidFill>
                    <a:schemeClr val="tx1">
                      <a:lumMod val="65000"/>
                      <a:lumOff val="3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Up Arrow 33"/>
                  <p:cNvSpPr/>
                  <p:nvPr/>
                </p:nvSpPr>
                <p:spPr>
                  <a:xfrm>
                    <a:off x="8299276" y="5346567"/>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0" name="Up Arrow 29"/>
                <p:cNvSpPr/>
                <p:nvPr/>
              </p:nvSpPr>
              <p:spPr>
                <a:xfrm>
                  <a:off x="9495820" y="4710802"/>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Up Arrow 30"/>
                <p:cNvSpPr/>
                <p:nvPr/>
              </p:nvSpPr>
              <p:spPr>
                <a:xfrm>
                  <a:off x="9495820" y="535880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Up Arrow 31"/>
                <p:cNvSpPr/>
                <p:nvPr/>
              </p:nvSpPr>
              <p:spPr>
                <a:xfrm>
                  <a:off x="10671658" y="4934374"/>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9" name="Group 18"/>
            <p:cNvGrpSpPr/>
            <p:nvPr/>
          </p:nvGrpSpPr>
          <p:grpSpPr>
            <a:xfrm>
              <a:off x="4754140" y="2839241"/>
              <a:ext cx="6514752" cy="1252339"/>
              <a:chOff x="4754140" y="2839241"/>
              <a:chExt cx="6514752" cy="1252339"/>
            </a:xfrm>
          </p:grpSpPr>
          <p:graphicFrame>
            <p:nvGraphicFramePr>
              <p:cNvPr id="20" name="Chart 19"/>
              <p:cNvGraphicFramePr/>
              <p:nvPr/>
            </p:nvGraphicFramePr>
            <p:xfrm>
              <a:off x="4754140" y="2839241"/>
              <a:ext cx="6514752" cy="1252339"/>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tx1">
                        <a:alpha val="44000"/>
                      </a:schemeClr>
                    </a:solidFill>
                    <a:effectLst/>
                  </a:rPr>
                  <a:t>Lorem ipsum dolor sit amet, consectetur adipiscing elit, sed do eiusmod</a:t>
                </a:r>
                <a:endParaRPr lang="la-Latn" sz="700" dirty="0">
                  <a:solidFill>
                    <a:schemeClr val="tx1">
                      <a:alpha val="44000"/>
                    </a:schemeClr>
                  </a:solidFill>
                </a:endParaRPr>
              </a:p>
            </p:txBody>
          </p:sp>
        </p:grpSp>
      </p:grpSp>
      <p:grpSp>
        <p:nvGrpSpPr>
          <p:cNvPr id="35" name="Group 34"/>
          <p:cNvGrpSpPr/>
          <p:nvPr/>
        </p:nvGrpSpPr>
        <p:grpSpPr>
          <a:xfrm>
            <a:off x="820128" y="2012650"/>
            <a:ext cx="1992672" cy="851484"/>
            <a:chOff x="4541525" y="2012650"/>
            <a:chExt cx="1992672" cy="851484"/>
          </a:xfrm>
        </p:grpSpPr>
        <p:sp>
          <p:nvSpPr>
            <p:cNvPr id="36" name="Rounded Rectangle 35"/>
            <p:cNvSpPr/>
            <p:nvPr/>
          </p:nvSpPr>
          <p:spPr>
            <a:xfrm>
              <a:off x="4541525" y="2052084"/>
              <a:ext cx="1992672" cy="812050"/>
            </a:xfrm>
            <a:prstGeom prst="roundRect">
              <a:avLst>
                <a:gd name="adj" fmla="val 18948"/>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4847791" y="2012650"/>
              <a:ext cx="832279" cy="769441"/>
            </a:xfrm>
            <a:prstGeom prst="rect">
              <a:avLst/>
            </a:prstGeom>
            <a:noFill/>
          </p:spPr>
          <p:txBody>
            <a:bodyPr wrap="none" rtlCol="0">
              <a:spAutoFit/>
            </a:bodyPr>
            <a:lstStyle/>
            <a:p>
              <a:r>
                <a:rPr lang="en-US" sz="44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rPr>
                <a:t>42</a:t>
              </a:r>
              <a:endParaRPr lang="en-US" sz="48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8" name="Right Triangle 37"/>
            <p:cNvSpPr/>
            <p:nvPr/>
          </p:nvSpPr>
          <p:spPr>
            <a:xfrm rot="18900000">
              <a:off x="5661945" y="2524818"/>
              <a:ext cx="100455" cy="100455"/>
            </a:xfrm>
            <a:prstGeom prst="rtTriangle">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p:cNvSpPr txBox="1"/>
            <p:nvPr/>
          </p:nvSpPr>
          <p:spPr>
            <a:xfrm>
              <a:off x="5731792" y="2476016"/>
              <a:ext cx="494046" cy="246221"/>
            </a:xfrm>
            <a:prstGeom prst="rect">
              <a:avLst/>
            </a:prstGeom>
            <a:noFill/>
          </p:spPr>
          <p:txBody>
            <a:bodyPr wrap="none" rtlCol="0">
              <a:spAutoFit/>
            </a:bodyPr>
            <a:lstStyle/>
            <a:p>
              <a:r>
                <a:rPr lang="en-US" sz="1000" b="1" dirty="0">
                  <a:solidFill>
                    <a:schemeClr val="tx1">
                      <a:alpha val="31000"/>
                    </a:schemeClr>
                  </a:solidFill>
                  <a:latin typeface="Leelawadee UI" panose="020B0502040204020203" pitchFamily="34" charset="-34"/>
                  <a:ea typeface="Ebrima" panose="02000000000000000000" pitchFamily="2" charset="0"/>
                  <a:cs typeface="Leelawadee UI" panose="020B0502040204020203" pitchFamily="34" charset="-34"/>
                </a:rPr>
                <a:t>-30%</a:t>
              </a:r>
              <a:endParaRPr lang="en-US" sz="1050" b="1" dirty="0">
                <a:solidFill>
                  <a:schemeClr val="tx1">
                    <a:alpha val="3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40" name="Group 39"/>
            <p:cNvGrpSpPr/>
            <p:nvPr/>
          </p:nvGrpSpPr>
          <p:grpSpPr>
            <a:xfrm>
              <a:off x="5634268" y="2243690"/>
              <a:ext cx="497234" cy="247319"/>
              <a:chOff x="5698048" y="2283857"/>
              <a:chExt cx="497234" cy="247319"/>
            </a:xfrm>
          </p:grpSpPr>
          <p:sp>
            <p:nvSpPr>
              <p:cNvPr id="41" name="Rounded Rectangle 40"/>
              <p:cNvSpPr/>
              <p:nvPr/>
            </p:nvSpPr>
            <p:spPr>
              <a:xfrm>
                <a:off x="5698048"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ounded Rectangle 41"/>
              <p:cNvSpPr/>
              <p:nvPr/>
            </p:nvSpPr>
            <p:spPr>
              <a:xfrm>
                <a:off x="5773300"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ounded Rectangle 42"/>
              <p:cNvSpPr/>
              <p:nvPr/>
            </p:nvSpPr>
            <p:spPr>
              <a:xfrm>
                <a:off x="5848552" y="2385951"/>
                <a:ext cx="45719" cy="14522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ounded Rectangle 43"/>
              <p:cNvSpPr/>
              <p:nvPr/>
            </p:nvSpPr>
            <p:spPr>
              <a:xfrm>
                <a:off x="5923804" y="2435910"/>
                <a:ext cx="45719" cy="9526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ounded Rectangle 44"/>
              <p:cNvSpPr/>
              <p:nvPr/>
            </p:nvSpPr>
            <p:spPr>
              <a:xfrm>
                <a:off x="5999056"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ounded Rectangle 45"/>
              <p:cNvSpPr/>
              <p:nvPr/>
            </p:nvSpPr>
            <p:spPr>
              <a:xfrm>
                <a:off x="6074308" y="2283857"/>
                <a:ext cx="45719" cy="24731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ounded Rectangle 46"/>
              <p:cNvSpPr/>
              <p:nvPr/>
            </p:nvSpPr>
            <p:spPr>
              <a:xfrm>
                <a:off x="6149563"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48" name="Group 47"/>
          <p:cNvGrpSpPr/>
          <p:nvPr/>
        </p:nvGrpSpPr>
        <p:grpSpPr>
          <a:xfrm>
            <a:off x="1240674" y="1137795"/>
            <a:ext cx="747239" cy="681199"/>
            <a:chOff x="4715701" y="1116633"/>
            <a:chExt cx="747239" cy="681199"/>
          </a:xfrm>
        </p:grpSpPr>
        <p:grpSp>
          <p:nvGrpSpPr>
            <p:cNvPr id="49" name="Group 48"/>
            <p:cNvGrpSpPr/>
            <p:nvPr/>
          </p:nvGrpSpPr>
          <p:grpSpPr>
            <a:xfrm>
              <a:off x="4715701" y="1193524"/>
              <a:ext cx="67245" cy="527439"/>
              <a:chOff x="4541525" y="1167397"/>
              <a:chExt cx="67245" cy="527439"/>
            </a:xfrm>
          </p:grpSpPr>
          <p:sp>
            <p:nvSpPr>
              <p:cNvPr id="55" name="Rectangle 54"/>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p:cNvSpPr/>
              <p:nvPr/>
            </p:nvSpPr>
            <p:spPr>
              <a:xfrm>
                <a:off x="4541525" y="1319797"/>
                <a:ext cx="67245" cy="70239"/>
              </a:xfrm>
              <a:prstGeom prst="rect">
                <a:avLst/>
              </a:prstGeom>
              <a:solidFill>
                <a:schemeClr val="tx1">
                  <a:lumMod val="50000"/>
                  <a:lumOff val="50000"/>
                </a:schemeClr>
              </a:soli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0" name="Group 49"/>
            <p:cNvGrpSpPr/>
            <p:nvPr/>
          </p:nvGrpSpPr>
          <p:grpSpPr>
            <a:xfrm>
              <a:off x="4782946" y="1116633"/>
              <a:ext cx="679994" cy="681199"/>
              <a:chOff x="4782946" y="1116633"/>
              <a:chExt cx="679994" cy="681199"/>
            </a:xfrm>
          </p:grpSpPr>
          <p:sp>
            <p:nvSpPr>
              <p:cNvPr id="51" name="Rectangle 50"/>
              <p:cNvSpPr/>
              <p:nvPr/>
            </p:nvSpPr>
            <p:spPr>
              <a:xfrm>
                <a:off x="4782946" y="1116633"/>
                <a:ext cx="679994" cy="215444"/>
              </a:xfrm>
              <a:prstGeom prst="rect">
                <a:avLst/>
              </a:prstGeom>
            </p:spPr>
            <p:txBody>
              <a:bodyPr wrap="none">
                <a:spAutoFit/>
              </a:bodyPr>
              <a:lstStyle/>
              <a:p>
                <a:r>
                  <a:rPr lang="la-Latn" sz="800" dirty="0">
                    <a:solidFill>
                      <a:schemeClr val="tx1">
                        <a:alpha val="15000"/>
                      </a:schemeClr>
                    </a:solidFill>
                    <a:effectLst/>
                  </a:rPr>
                  <a:t>consectetur</a:t>
                </a:r>
                <a:endParaRPr lang="en-US" dirty="0">
                  <a:solidFill>
                    <a:schemeClr val="tx1">
                      <a:alpha val="15000"/>
                    </a:schemeClr>
                  </a:solidFill>
                </a:endParaRPr>
              </a:p>
            </p:txBody>
          </p:sp>
          <p:sp>
            <p:nvSpPr>
              <p:cNvPr id="52" name="Rectangle 51"/>
              <p:cNvSpPr/>
              <p:nvPr/>
            </p:nvSpPr>
            <p:spPr>
              <a:xfrm>
                <a:off x="4782946" y="1271885"/>
                <a:ext cx="679994" cy="215444"/>
              </a:xfrm>
              <a:prstGeom prst="rect">
                <a:avLst/>
              </a:prstGeom>
            </p:spPr>
            <p:txBody>
              <a:bodyPr wrap="none">
                <a:spAutoFit/>
              </a:bodyPr>
              <a:lstStyle/>
              <a:p>
                <a:r>
                  <a:rPr lang="la-Latn" sz="800" dirty="0">
                    <a:solidFill>
                      <a:schemeClr val="tx1">
                        <a:alpha val="44000"/>
                      </a:schemeClr>
                    </a:solidFill>
                    <a:effectLst/>
                  </a:rPr>
                  <a:t>consectetur</a:t>
                </a:r>
                <a:endParaRPr lang="en-US" dirty="0"/>
              </a:p>
            </p:txBody>
          </p:sp>
          <p:sp>
            <p:nvSpPr>
              <p:cNvPr id="53" name="Rectangle 52"/>
              <p:cNvSpPr/>
              <p:nvPr/>
            </p:nvSpPr>
            <p:spPr>
              <a:xfrm>
                <a:off x="4782946" y="1427137"/>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sp>
            <p:nvSpPr>
              <p:cNvPr id="54" name="Rectangle 53"/>
              <p:cNvSpPr/>
              <p:nvPr/>
            </p:nvSpPr>
            <p:spPr>
              <a:xfrm>
                <a:off x="4782946" y="1582388"/>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grpSp>
      </p:grpSp>
      <p:sp>
        <p:nvSpPr>
          <p:cNvPr id="59" name="TextBox 58"/>
          <p:cNvSpPr txBox="1"/>
          <p:nvPr/>
        </p:nvSpPr>
        <p:spPr>
          <a:xfrm>
            <a:off x="3644751" y="1557271"/>
            <a:ext cx="702436" cy="400110"/>
          </a:xfrm>
          <a:prstGeom prst="rect">
            <a:avLst/>
          </a:prstGeom>
          <a:noFill/>
        </p:spPr>
        <p:txBody>
          <a:bodyPr wrap="none" rtlCol="0">
            <a:spAutoFit/>
          </a:bodyPr>
          <a:lstStyle/>
          <a:p>
            <a:r>
              <a:rPr lang="en-US" sz="2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61%</a:t>
            </a:r>
            <a:endParaRPr lang="en-US" sz="2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60" name="TextBox 59"/>
          <p:cNvSpPr txBox="1"/>
          <p:nvPr/>
        </p:nvSpPr>
        <p:spPr>
          <a:xfrm>
            <a:off x="6170969" y="1750317"/>
            <a:ext cx="545342" cy="307777"/>
          </a:xfrm>
          <a:prstGeom prst="rect">
            <a:avLst/>
          </a:prstGeom>
          <a:noFill/>
        </p:spPr>
        <p:txBody>
          <a:bodyPr wrap="none" rtlCol="0">
            <a:spAutoFit/>
          </a:bodyPr>
          <a:lstStyle/>
          <a:p>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52%</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61" name="TextBox 60"/>
          <p:cNvSpPr txBox="1"/>
          <p:nvPr/>
        </p:nvSpPr>
        <p:spPr>
          <a:xfrm>
            <a:off x="3847514" y="2448713"/>
            <a:ext cx="910309" cy="200875"/>
          </a:xfrm>
          <a:prstGeom prst="rect">
            <a:avLst/>
          </a:prstGeom>
          <a:noFill/>
        </p:spPr>
        <p:txBody>
          <a:bodyPr wrap="square" rtlCol="0">
            <a:spAutoFit/>
          </a:bodyPr>
          <a:lstStyle/>
          <a:p>
            <a:pPr algn="just"/>
            <a:r>
              <a:rPr lang="la-Latn" sz="700" dirty="0">
                <a:solidFill>
                  <a:schemeClr val="tx1">
                    <a:alpha val="16000"/>
                  </a:schemeClr>
                </a:solidFill>
                <a:effectLst/>
              </a:rPr>
              <a:t>Lorem ipsum dolor</a:t>
            </a:r>
            <a:endParaRPr lang="la-Latn" sz="700" dirty="0">
              <a:solidFill>
                <a:schemeClr val="tx1">
                  <a:alpha val="16000"/>
                </a:schemeClr>
              </a:solidFill>
            </a:endParaRPr>
          </a:p>
        </p:txBody>
      </p:sp>
      <p:sp>
        <p:nvSpPr>
          <p:cNvPr id="62" name="TextBox 61"/>
          <p:cNvSpPr txBox="1"/>
          <p:nvPr/>
        </p:nvSpPr>
        <p:spPr>
          <a:xfrm>
            <a:off x="6271201" y="2383612"/>
            <a:ext cx="910309" cy="200875"/>
          </a:xfrm>
          <a:prstGeom prst="rect">
            <a:avLst/>
          </a:prstGeom>
          <a:noFill/>
        </p:spPr>
        <p:txBody>
          <a:bodyPr wrap="square" rtlCol="0">
            <a:spAutoFit/>
          </a:bodyPr>
          <a:lstStyle/>
          <a:p>
            <a:pPr algn="just"/>
            <a:r>
              <a:rPr lang="la-Latn" sz="700" dirty="0">
                <a:solidFill>
                  <a:schemeClr val="tx1">
                    <a:alpha val="16000"/>
                  </a:schemeClr>
                </a:solidFill>
                <a:effectLst/>
              </a:rPr>
              <a:t>Lorem ipsum dolor</a:t>
            </a:r>
            <a:endParaRPr lang="la-Latn" sz="700" dirty="0">
              <a:solidFill>
                <a:schemeClr val="tx1">
                  <a:alpha val="16000"/>
                </a:schemeClr>
              </a:solidFill>
            </a:endParaRPr>
          </a:p>
        </p:txBody>
      </p:sp>
      <p:sp>
        <p:nvSpPr>
          <p:cNvPr id="63" name="Rectangle 62"/>
          <p:cNvSpPr/>
          <p:nvPr/>
        </p:nvSpPr>
        <p:spPr>
          <a:xfrm>
            <a:off x="1265603" y="2597425"/>
            <a:ext cx="607859" cy="184666"/>
          </a:xfrm>
          <a:prstGeom prst="rect">
            <a:avLst/>
          </a:prstGeom>
        </p:spPr>
        <p:txBody>
          <a:bodyPr wrap="none">
            <a:spAutoFit/>
          </a:bodyPr>
          <a:lstStyle/>
          <a:p>
            <a:r>
              <a:rPr lang="la-Latn" sz="600" dirty="0">
                <a:solidFill>
                  <a:schemeClr val="tx1">
                    <a:alpha val="44000"/>
                  </a:schemeClr>
                </a:solidFill>
                <a:effectLst/>
              </a:rPr>
              <a:t>Lorem ipsum </a:t>
            </a:r>
            <a:endParaRPr lang="en-US" sz="1400" dirty="0"/>
          </a:p>
        </p:txBody>
      </p:sp>
      <p:sp>
        <p:nvSpPr>
          <p:cNvPr id="64" name="Rectangle 63"/>
          <p:cNvSpPr/>
          <p:nvPr/>
        </p:nvSpPr>
        <p:spPr>
          <a:xfrm>
            <a:off x="180753" y="382772"/>
            <a:ext cx="8187070" cy="6049926"/>
          </a:xfrm>
          <a:prstGeom prst="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5" name="Table 64"/>
          <p:cNvGraphicFramePr>
            <a:graphicFrameLocks noGrp="1"/>
          </p:cNvGraphicFramePr>
          <p:nvPr/>
        </p:nvGraphicFramePr>
        <p:xfrm>
          <a:off x="835439" y="1033488"/>
          <a:ext cx="6834840" cy="4644280"/>
        </p:xfrm>
        <a:graphic>
          <a:graphicData uri="http://schemas.openxmlformats.org/drawingml/2006/table">
            <a:tbl>
              <a:tblPr firstRow="1" bandRow="1">
                <a:tableStyleId>{5C22544A-7EE6-4342-B048-85BDC9FD1C3A}</a:tableStyleId>
              </a:tblPr>
              <a:tblGrid>
                <a:gridCol w="683484">
                  <a:extLst>
                    <a:ext uri="{9D8B030D-6E8A-4147-A177-3AD203B41FA5}">
                      <a16:colId xmlns:a16="http://schemas.microsoft.com/office/drawing/2014/main" val="2899990913"/>
                    </a:ext>
                  </a:extLst>
                </a:gridCol>
                <a:gridCol w="683484">
                  <a:extLst>
                    <a:ext uri="{9D8B030D-6E8A-4147-A177-3AD203B41FA5}">
                      <a16:colId xmlns:a16="http://schemas.microsoft.com/office/drawing/2014/main" val="69305220"/>
                    </a:ext>
                  </a:extLst>
                </a:gridCol>
                <a:gridCol w="683484">
                  <a:extLst>
                    <a:ext uri="{9D8B030D-6E8A-4147-A177-3AD203B41FA5}">
                      <a16:colId xmlns:a16="http://schemas.microsoft.com/office/drawing/2014/main" val="3284811582"/>
                    </a:ext>
                  </a:extLst>
                </a:gridCol>
                <a:gridCol w="683484">
                  <a:extLst>
                    <a:ext uri="{9D8B030D-6E8A-4147-A177-3AD203B41FA5}">
                      <a16:colId xmlns:a16="http://schemas.microsoft.com/office/drawing/2014/main" val="58655101"/>
                    </a:ext>
                  </a:extLst>
                </a:gridCol>
                <a:gridCol w="683484">
                  <a:extLst>
                    <a:ext uri="{9D8B030D-6E8A-4147-A177-3AD203B41FA5}">
                      <a16:colId xmlns:a16="http://schemas.microsoft.com/office/drawing/2014/main" val="2520452827"/>
                    </a:ext>
                  </a:extLst>
                </a:gridCol>
                <a:gridCol w="683484">
                  <a:extLst>
                    <a:ext uri="{9D8B030D-6E8A-4147-A177-3AD203B41FA5}">
                      <a16:colId xmlns:a16="http://schemas.microsoft.com/office/drawing/2014/main" val="211091494"/>
                    </a:ext>
                  </a:extLst>
                </a:gridCol>
                <a:gridCol w="683484">
                  <a:extLst>
                    <a:ext uri="{9D8B030D-6E8A-4147-A177-3AD203B41FA5}">
                      <a16:colId xmlns:a16="http://schemas.microsoft.com/office/drawing/2014/main" val="4166861870"/>
                    </a:ext>
                  </a:extLst>
                </a:gridCol>
                <a:gridCol w="683484">
                  <a:extLst>
                    <a:ext uri="{9D8B030D-6E8A-4147-A177-3AD203B41FA5}">
                      <a16:colId xmlns:a16="http://schemas.microsoft.com/office/drawing/2014/main" val="749424975"/>
                    </a:ext>
                  </a:extLst>
                </a:gridCol>
                <a:gridCol w="683484">
                  <a:extLst>
                    <a:ext uri="{9D8B030D-6E8A-4147-A177-3AD203B41FA5}">
                      <a16:colId xmlns:a16="http://schemas.microsoft.com/office/drawing/2014/main" val="2794268039"/>
                    </a:ext>
                  </a:extLst>
                </a:gridCol>
                <a:gridCol w="683484">
                  <a:extLst>
                    <a:ext uri="{9D8B030D-6E8A-4147-A177-3AD203B41FA5}">
                      <a16:colId xmlns:a16="http://schemas.microsoft.com/office/drawing/2014/main" val="3419742435"/>
                    </a:ext>
                  </a:extLst>
                </a:gridCol>
              </a:tblGrid>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2561085787"/>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3804256851"/>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2810482919"/>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1917873821"/>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255812117"/>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53016907"/>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2462697856"/>
                  </a:ext>
                </a:extLst>
              </a:tr>
              <a:tr h="580535">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tc>
                  <a:txBody>
                    <a:bodyPr/>
                    <a:lstStyle/>
                    <a:p>
                      <a:endParaRPr lang="en-US" dirty="0"/>
                    </a:p>
                  </a:txBody>
                  <a:tcPr>
                    <a:lnL w="19050" cap="flat" cmpd="sng" algn="ctr">
                      <a:solidFill>
                        <a:srgbClr val="C7A30B"/>
                      </a:solidFill>
                      <a:prstDash val="solid"/>
                      <a:round/>
                      <a:headEnd type="none" w="med" len="med"/>
                      <a:tailEnd type="none" w="med" len="med"/>
                    </a:lnL>
                    <a:lnR w="19050" cap="flat" cmpd="sng" algn="ctr">
                      <a:solidFill>
                        <a:srgbClr val="C7A30B"/>
                      </a:solidFill>
                      <a:prstDash val="solid"/>
                      <a:round/>
                      <a:headEnd type="none" w="med" len="med"/>
                      <a:tailEnd type="none" w="med" len="med"/>
                    </a:lnR>
                    <a:lnT w="19050" cap="flat" cmpd="sng" algn="ctr">
                      <a:solidFill>
                        <a:srgbClr val="C7A30B"/>
                      </a:solidFill>
                      <a:prstDash val="solid"/>
                      <a:round/>
                      <a:headEnd type="none" w="med" len="med"/>
                      <a:tailEnd type="none" w="med" len="med"/>
                    </a:lnT>
                    <a:lnB w="19050" cap="flat" cmpd="sng" algn="ctr">
                      <a:solidFill>
                        <a:srgbClr val="C7A30B"/>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939519861"/>
                  </a:ext>
                </a:extLst>
              </a:tr>
            </a:tbl>
          </a:graphicData>
        </a:graphic>
      </p:graphicFrame>
      <p:sp>
        <p:nvSpPr>
          <p:cNvPr id="67" name="Rectangle 66"/>
          <p:cNvSpPr/>
          <p:nvPr/>
        </p:nvSpPr>
        <p:spPr>
          <a:xfrm>
            <a:off x="838811" y="1033432"/>
            <a:ext cx="1964547" cy="806772"/>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p:cNvSpPr/>
          <p:nvPr/>
        </p:nvSpPr>
        <p:spPr>
          <a:xfrm>
            <a:off x="838812" y="1962965"/>
            <a:ext cx="1969167" cy="802571"/>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p:cNvSpPr/>
          <p:nvPr/>
        </p:nvSpPr>
        <p:spPr>
          <a:xfrm>
            <a:off x="2954716" y="1033432"/>
            <a:ext cx="2586474" cy="1732105"/>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5687927" y="1027155"/>
            <a:ext cx="1978108" cy="1738383"/>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p:cNvSpPr/>
          <p:nvPr/>
        </p:nvSpPr>
        <p:spPr>
          <a:xfrm>
            <a:off x="838052" y="2887607"/>
            <a:ext cx="6827983" cy="1286904"/>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p:cNvSpPr/>
          <p:nvPr/>
        </p:nvSpPr>
        <p:spPr>
          <a:xfrm>
            <a:off x="838812" y="4305648"/>
            <a:ext cx="6827223" cy="1372118"/>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4" name="Group 73"/>
          <p:cNvGrpSpPr/>
          <p:nvPr/>
        </p:nvGrpSpPr>
        <p:grpSpPr>
          <a:xfrm>
            <a:off x="8096966" y="1737138"/>
            <a:ext cx="4901933" cy="3192534"/>
            <a:chOff x="8396105" y="634481"/>
            <a:chExt cx="4901933" cy="3192534"/>
          </a:xfrm>
        </p:grpSpPr>
        <p:sp>
          <p:nvSpPr>
            <p:cNvPr id="75" name="Rounded Rectangle 74"/>
            <p:cNvSpPr/>
            <p:nvPr/>
          </p:nvSpPr>
          <p:spPr>
            <a:xfrm>
              <a:off x="8396609" y="634481"/>
              <a:ext cx="4901429" cy="31925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extBox 75"/>
            <p:cNvSpPr txBox="1"/>
            <p:nvPr/>
          </p:nvSpPr>
          <p:spPr>
            <a:xfrm>
              <a:off x="8396105" y="1909615"/>
              <a:ext cx="3802644" cy="584775"/>
            </a:xfrm>
            <a:prstGeom prst="rect">
              <a:avLst/>
            </a:prstGeom>
            <a:noFill/>
          </p:spPr>
          <p:txBody>
            <a:bodyPr wrap="none" rtlCol="0">
              <a:spAutoFit/>
            </a:bodyPr>
            <a:lstStyle/>
            <a:p>
              <a:r>
                <a:rPr lang="en-US" sz="32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Use </a:t>
              </a:r>
              <a:r>
                <a:rPr lang="es-PE" sz="32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correctamente</a:t>
              </a:r>
              <a:endParaRPr lang="es-PE" sz="3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7" name="TextBox 76"/>
            <p:cNvSpPr txBox="1"/>
            <p:nvPr/>
          </p:nvSpPr>
          <p:spPr>
            <a:xfrm>
              <a:off x="8900419" y="2302258"/>
              <a:ext cx="3222357" cy="830997"/>
            </a:xfrm>
            <a:prstGeom prst="rect">
              <a:avLst/>
            </a:prstGeom>
            <a:noFill/>
          </p:spPr>
          <p:txBody>
            <a:bodyPr wrap="none" rtlCol="0">
              <a:spAutoFit/>
            </a:bodyPr>
            <a:lstStyle/>
            <a:p>
              <a:r>
                <a:rPr lang="es-PE" sz="48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rPr>
                <a:t>Alineación</a:t>
              </a:r>
            </a:p>
          </p:txBody>
        </p:sp>
        <p:sp>
          <p:nvSpPr>
            <p:cNvPr id="78" name="TextBox 77"/>
            <p:cNvSpPr txBox="1"/>
            <p:nvPr/>
          </p:nvSpPr>
          <p:spPr>
            <a:xfrm>
              <a:off x="8829620" y="802063"/>
              <a:ext cx="833883"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3</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9" name="TextBox 78"/>
            <p:cNvSpPr txBox="1"/>
            <p:nvPr/>
          </p:nvSpPr>
          <p:spPr>
            <a:xfrm>
              <a:off x="9398360" y="790363"/>
              <a:ext cx="490840"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80" name="TextBox 79"/>
            <p:cNvSpPr txBox="1"/>
            <p:nvPr/>
          </p:nvSpPr>
          <p:spPr>
            <a:xfrm>
              <a:off x="8953126" y="3051827"/>
              <a:ext cx="184731" cy="707886"/>
            </a:xfrm>
            <a:prstGeom prst="rect">
              <a:avLst/>
            </a:prstGeom>
            <a:noFill/>
          </p:spPr>
          <p:txBody>
            <a:bodyPr wrap="none" rtlCol="0">
              <a:spAutoFit/>
            </a:bodyPr>
            <a:lstStyle/>
            <a:p>
              <a:endParaRPr lang="en-US" sz="4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grpSp>
      <p:sp>
        <p:nvSpPr>
          <p:cNvPr id="81" name="Rectangle 80"/>
          <p:cNvSpPr/>
          <p:nvPr/>
        </p:nvSpPr>
        <p:spPr>
          <a:xfrm>
            <a:off x="838053" y="1034071"/>
            <a:ext cx="1975494" cy="810151"/>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2945408" y="1027156"/>
            <a:ext cx="2595022" cy="173838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5686242" y="1033432"/>
            <a:ext cx="1974735" cy="1732104"/>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p:cNvCxnSpPr/>
          <p:nvPr/>
        </p:nvCxnSpPr>
        <p:spPr>
          <a:xfrm flipH="1">
            <a:off x="574154" y="1016522"/>
            <a:ext cx="7262038" cy="0"/>
          </a:xfrm>
          <a:prstGeom prst="line">
            <a:avLst/>
          </a:prstGeom>
          <a:ln w="57150" cap="rnd">
            <a:solidFill>
              <a:schemeClr val="tx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38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fade">
                                      <p:cBhvr>
                                        <p:cTn id="13" dur="1250"/>
                                        <p:tgtEl>
                                          <p:spTgt spid="81"/>
                                        </p:tgtEl>
                                      </p:cBhvr>
                                    </p:animEffect>
                                  </p:childTnLst>
                                </p:cTn>
                              </p:par>
                              <p:par>
                                <p:cTn id="14" presetID="22" presetClass="exit" presetSubtype="4" fill="hold" nodeType="withEffect">
                                  <p:stCondLst>
                                    <p:cond delay="300"/>
                                  </p:stCondLst>
                                  <p:childTnLst>
                                    <p:animEffect transition="out" filter="wipe(down)">
                                      <p:cBhvr>
                                        <p:cTn id="15" dur="2400"/>
                                        <p:tgtEl>
                                          <p:spTgt spid="65"/>
                                        </p:tgtEl>
                                      </p:cBhvr>
                                    </p:animEffect>
                                    <p:set>
                                      <p:cBhvr>
                                        <p:cTn id="16" dur="1" fill="hold">
                                          <p:stCondLst>
                                            <p:cond delay="2399"/>
                                          </p:stCondLst>
                                        </p:cTn>
                                        <p:tgtEl>
                                          <p:spTgt spid="65"/>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fade">
                                      <p:cBhvr>
                                        <p:cTn id="19" dur="1250"/>
                                        <p:tgtEl>
                                          <p:spTgt spid="8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125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2C811"/>
        </a:solidFill>
        <a:effectLst/>
      </p:bgPr>
    </p:bg>
    <p:spTree>
      <p:nvGrpSpPr>
        <p:cNvPr id="1" name=""/>
        <p:cNvGrpSpPr/>
        <p:nvPr/>
      </p:nvGrpSpPr>
      <p:grpSpPr>
        <a:xfrm>
          <a:off x="0" y="0"/>
          <a:ext cx="0" cy="0"/>
          <a:chOff x="0" y="0"/>
          <a:chExt cx="0" cy="0"/>
        </a:xfrm>
      </p:grpSpPr>
      <p:sp>
        <p:nvSpPr>
          <p:cNvPr id="4" name="Rounded Rectangle 3"/>
          <p:cNvSpPr/>
          <p:nvPr/>
        </p:nvSpPr>
        <p:spPr>
          <a:xfrm>
            <a:off x="627319" y="680483"/>
            <a:ext cx="7262038" cy="5369442"/>
          </a:xfrm>
          <a:prstGeom prst="roundRect">
            <a:avLst>
              <a:gd name="adj" fmla="val 617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p:cNvSpPr/>
          <p:nvPr/>
        </p:nvSpPr>
        <p:spPr>
          <a:xfrm>
            <a:off x="816313" y="4318065"/>
            <a:ext cx="6853970" cy="1359701"/>
          </a:xfrm>
          <a:prstGeom prst="roundRect">
            <a:avLst>
              <a:gd name="adj" fmla="val 14569"/>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2949652" y="1050628"/>
            <a:ext cx="2602170" cy="1813506"/>
          </a:xfrm>
          <a:prstGeom prst="roundRect">
            <a:avLst>
              <a:gd name="adj" fmla="val 8023"/>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7" name="Chart 6"/>
          <p:cNvGraphicFramePr/>
          <p:nvPr/>
        </p:nvGraphicFramePr>
        <p:xfrm>
          <a:off x="3304142" y="1033489"/>
          <a:ext cx="1919766" cy="2406305"/>
        </p:xfrm>
        <a:graphic>
          <a:graphicData uri="http://schemas.openxmlformats.org/drawingml/2006/chart">
            <c:chart xmlns:c="http://schemas.openxmlformats.org/drawingml/2006/chart" xmlns:r="http://schemas.openxmlformats.org/officeDocument/2006/relationships" r:id="rId2"/>
          </a:graphicData>
        </a:graphic>
      </p:graphicFrame>
      <p:sp>
        <p:nvSpPr>
          <p:cNvPr id="8" name="Isosceles Triangle 7"/>
          <p:cNvSpPr/>
          <p:nvPr/>
        </p:nvSpPr>
        <p:spPr>
          <a:xfrm rot="802322">
            <a:off x="4340084" y="1238473"/>
            <a:ext cx="124150" cy="997330"/>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3475690" y="2302287"/>
            <a:ext cx="1565296" cy="276999"/>
          </a:xfrm>
          <a:prstGeom prst="rect">
            <a:avLst/>
          </a:prstGeom>
          <a:noFill/>
        </p:spPr>
        <p:txBody>
          <a:bodyPr wrap="square" rtlCol="0">
            <a:spAutoFit/>
          </a:bodyPr>
          <a:lstStyle/>
          <a:p>
            <a:pPr algn="ctr"/>
            <a:r>
              <a:rPr lang="la-Latn" sz="1200" b="1" dirty="0">
                <a:solidFill>
                  <a:schemeClr val="tx1">
                    <a:alpha val="19000"/>
                  </a:schemeClr>
                </a:solidFill>
                <a:effectLst/>
              </a:rPr>
              <a:t>ADIPISCING</a:t>
            </a:r>
            <a:endParaRPr lang="la-Latn" sz="1200" b="1" dirty="0">
              <a:solidFill>
                <a:schemeClr val="tx1">
                  <a:alpha val="19000"/>
                </a:schemeClr>
              </a:solidFill>
            </a:endParaRPr>
          </a:p>
        </p:txBody>
      </p:sp>
      <p:sp>
        <p:nvSpPr>
          <p:cNvPr id="10" name="Rounded Rectangle 9"/>
          <p:cNvSpPr/>
          <p:nvPr/>
        </p:nvSpPr>
        <p:spPr>
          <a:xfrm>
            <a:off x="820128" y="1050626"/>
            <a:ext cx="1992672" cy="860195"/>
          </a:xfrm>
          <a:prstGeom prst="roundRect">
            <a:avLst>
              <a:gd name="adj" fmla="val 17587"/>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p:cNvSpPr/>
          <p:nvPr/>
        </p:nvSpPr>
        <p:spPr>
          <a:xfrm>
            <a:off x="835437" y="3004738"/>
            <a:ext cx="6840411" cy="1172722"/>
          </a:xfrm>
          <a:prstGeom prst="roundRect">
            <a:avLst>
              <a:gd name="adj" fmla="val 14569"/>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p:cNvSpPr/>
          <p:nvPr/>
        </p:nvSpPr>
        <p:spPr>
          <a:xfrm>
            <a:off x="5703088" y="1050628"/>
            <a:ext cx="1972760" cy="1813506"/>
          </a:xfrm>
          <a:prstGeom prst="roundRect">
            <a:avLst>
              <a:gd name="adj" fmla="val 9944"/>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3" name="Table 12"/>
          <p:cNvGraphicFramePr>
            <a:graphicFrameLocks noGrp="1"/>
          </p:cNvGraphicFramePr>
          <p:nvPr/>
        </p:nvGraphicFramePr>
        <p:xfrm>
          <a:off x="1222760" y="4452171"/>
          <a:ext cx="6048386" cy="1082040"/>
        </p:xfrm>
        <a:graphic>
          <a:graphicData uri="http://schemas.openxmlformats.org/drawingml/2006/table">
            <a:tbl>
              <a:tblPr firstRow="1" bandRow="1">
                <a:tableStyleId>{F5AB1C69-6EDB-4FF4-983F-18BD219EF322}</a:tableStyleId>
              </a:tblPr>
              <a:tblGrid>
                <a:gridCol w="1206958">
                  <a:extLst>
                    <a:ext uri="{9D8B030D-6E8A-4147-A177-3AD203B41FA5}">
                      <a16:colId xmlns:a16="http://schemas.microsoft.com/office/drawing/2014/main" val="1167939584"/>
                    </a:ext>
                  </a:extLst>
                </a:gridCol>
                <a:gridCol w="1210357">
                  <a:extLst>
                    <a:ext uri="{9D8B030D-6E8A-4147-A177-3AD203B41FA5}">
                      <a16:colId xmlns:a16="http://schemas.microsoft.com/office/drawing/2014/main" val="92675983"/>
                    </a:ext>
                  </a:extLst>
                </a:gridCol>
                <a:gridCol w="1210357">
                  <a:extLst>
                    <a:ext uri="{9D8B030D-6E8A-4147-A177-3AD203B41FA5}">
                      <a16:colId xmlns:a16="http://schemas.microsoft.com/office/drawing/2014/main" val="3862013556"/>
                    </a:ext>
                  </a:extLst>
                </a:gridCol>
                <a:gridCol w="1210357">
                  <a:extLst>
                    <a:ext uri="{9D8B030D-6E8A-4147-A177-3AD203B41FA5}">
                      <a16:colId xmlns:a16="http://schemas.microsoft.com/office/drawing/2014/main" val="1167184307"/>
                    </a:ext>
                  </a:extLst>
                </a:gridCol>
                <a:gridCol w="1210357">
                  <a:extLst>
                    <a:ext uri="{9D8B030D-6E8A-4147-A177-3AD203B41FA5}">
                      <a16:colId xmlns:a16="http://schemas.microsoft.com/office/drawing/2014/main" val="1907940531"/>
                    </a:ext>
                  </a:extLst>
                </a:gridCol>
              </a:tblGrid>
              <a:tr h="198406">
                <a:tc>
                  <a:txBody>
                    <a:bodyPr/>
                    <a:lstStyle/>
                    <a:p>
                      <a:pPr algn="ctr"/>
                      <a:r>
                        <a:rPr lang="en-US" sz="900" dirty="0">
                          <a:solidFill>
                            <a:schemeClr val="lt1">
                              <a:alpha val="51000"/>
                            </a:schemeClr>
                          </a:solidFill>
                        </a:rPr>
                        <a:t>Category</a:t>
                      </a:r>
                      <a:r>
                        <a:rPr lang="en-US" sz="900" baseline="0" dirty="0">
                          <a:solidFill>
                            <a:schemeClr val="lt1">
                              <a:alpha val="51000"/>
                            </a:schemeClr>
                          </a:solidFill>
                        </a:rPr>
                        <a:t> A</a:t>
                      </a:r>
                      <a:endParaRPr lang="en-US" sz="900" dirty="0">
                        <a:solidFill>
                          <a:schemeClr val="lt1">
                            <a:alpha val="51000"/>
                          </a:schemeClr>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B</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C</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D</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E</a:t>
                      </a:r>
                      <a:endParaRPr lang="en-US" sz="900" dirty="0">
                        <a:solidFill>
                          <a:schemeClr val="lt1">
                            <a:alpha val="51000"/>
                          </a:schemeClr>
                        </a:solidFill>
                      </a:endParaRPr>
                    </a:p>
                  </a:txBody>
                  <a:tcPr anchor="ctr"/>
                </a:tc>
                <a:extLst>
                  <a:ext uri="{0D108BD9-81ED-4DB2-BD59-A6C34878D82A}">
                    <a16:rowId xmlns:a16="http://schemas.microsoft.com/office/drawing/2014/main" val="830532694"/>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1087852871"/>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893488242"/>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901784435"/>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3810624778"/>
                  </a:ext>
                </a:extLst>
              </a:tr>
            </a:tbl>
          </a:graphicData>
        </a:graphic>
      </p:graphicFrame>
      <p:graphicFrame>
        <p:nvGraphicFramePr>
          <p:cNvPr id="14" name="Chart 13"/>
          <p:cNvGraphicFramePr/>
          <p:nvPr/>
        </p:nvGraphicFramePr>
        <p:xfrm>
          <a:off x="5988471" y="1237636"/>
          <a:ext cx="1419544" cy="1906114"/>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6092854" y="2248590"/>
            <a:ext cx="1239923" cy="276999"/>
          </a:xfrm>
          <a:prstGeom prst="rect">
            <a:avLst/>
          </a:prstGeom>
          <a:noFill/>
        </p:spPr>
        <p:txBody>
          <a:bodyPr wrap="square" rtlCol="0">
            <a:spAutoFit/>
          </a:bodyPr>
          <a:lstStyle/>
          <a:p>
            <a:pPr algn="ctr"/>
            <a:r>
              <a:rPr lang="la-Latn" sz="1200" b="1" dirty="0">
                <a:solidFill>
                  <a:schemeClr val="tx1">
                    <a:alpha val="19000"/>
                  </a:schemeClr>
                </a:solidFill>
                <a:effectLst/>
              </a:rPr>
              <a:t>ADIPISCING</a:t>
            </a:r>
            <a:endParaRPr lang="la-Latn" sz="1200" b="1" dirty="0">
              <a:solidFill>
                <a:schemeClr val="tx1">
                  <a:alpha val="19000"/>
                </a:schemeClr>
              </a:solidFill>
            </a:endParaRPr>
          </a:p>
        </p:txBody>
      </p:sp>
      <p:sp>
        <p:nvSpPr>
          <p:cNvPr id="16" name="Isosceles Triangle 15"/>
          <p:cNvSpPr/>
          <p:nvPr/>
        </p:nvSpPr>
        <p:spPr>
          <a:xfrm>
            <a:off x="6656999" y="1441171"/>
            <a:ext cx="91009" cy="756187"/>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p:cNvGrpSpPr/>
          <p:nvPr/>
        </p:nvGrpSpPr>
        <p:grpSpPr>
          <a:xfrm>
            <a:off x="1032743" y="2839241"/>
            <a:ext cx="6514752" cy="2672489"/>
            <a:chOff x="4754140" y="2839241"/>
            <a:chExt cx="6514752" cy="2672489"/>
          </a:xfrm>
        </p:grpSpPr>
        <p:grpSp>
          <p:nvGrpSpPr>
            <p:cNvPr id="18" name="Group 17"/>
            <p:cNvGrpSpPr/>
            <p:nvPr/>
          </p:nvGrpSpPr>
          <p:grpSpPr>
            <a:xfrm>
              <a:off x="7111313" y="4710802"/>
              <a:ext cx="3731893" cy="800928"/>
              <a:chOff x="7111313" y="4710802"/>
              <a:chExt cx="3731893" cy="800928"/>
            </a:xfrm>
          </p:grpSpPr>
          <p:sp>
            <p:nvSpPr>
              <p:cNvPr id="22" name="Up Arrow 21"/>
              <p:cNvSpPr/>
              <p:nvPr/>
            </p:nvSpPr>
            <p:spPr>
              <a:xfrm>
                <a:off x="7111313" y="4929724"/>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Up Arrow 22"/>
              <p:cNvSpPr/>
              <p:nvPr/>
            </p:nvSpPr>
            <p:spPr>
              <a:xfrm>
                <a:off x="9495820" y="492961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Up Arrow 23"/>
              <p:cNvSpPr/>
              <p:nvPr/>
            </p:nvSpPr>
            <p:spPr>
              <a:xfrm rot="10800000">
                <a:off x="9495820" y="5145606"/>
                <a:ext cx="171548" cy="152920"/>
              </a:xfrm>
              <a:prstGeom prst="upArrow">
                <a:avLst/>
              </a:prstGeom>
              <a:solidFill>
                <a:schemeClr val="tx1">
                  <a:lumMod val="65000"/>
                  <a:lumOff val="3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Up Arrow 24"/>
              <p:cNvSpPr/>
              <p:nvPr/>
            </p:nvSpPr>
            <p:spPr>
              <a:xfrm>
                <a:off x="10671658" y="471639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p:cNvGrpSpPr/>
              <p:nvPr/>
            </p:nvGrpSpPr>
            <p:grpSpPr>
              <a:xfrm>
                <a:off x="7111313" y="4710802"/>
                <a:ext cx="3731893" cy="800928"/>
                <a:chOff x="7111313" y="4710802"/>
                <a:chExt cx="3731893" cy="800928"/>
              </a:xfrm>
            </p:grpSpPr>
            <p:sp>
              <p:nvSpPr>
                <p:cNvPr id="27" name="Up Arrow 26"/>
                <p:cNvSpPr/>
                <p:nvPr/>
              </p:nvSpPr>
              <p:spPr>
                <a:xfrm>
                  <a:off x="7111313" y="4724711"/>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Up Arrow 27"/>
                <p:cNvSpPr/>
                <p:nvPr/>
              </p:nvSpPr>
              <p:spPr>
                <a:xfrm rot="10800000">
                  <a:off x="7115321" y="5358810"/>
                  <a:ext cx="171548" cy="152920"/>
                </a:xfrm>
                <a:prstGeom prst="upArrow">
                  <a:avLst/>
                </a:prstGeom>
                <a:solidFill>
                  <a:schemeClr val="tx1">
                    <a:lumMod val="65000"/>
                    <a:lumOff val="3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28"/>
                <p:cNvGrpSpPr/>
                <p:nvPr/>
              </p:nvGrpSpPr>
              <p:grpSpPr>
                <a:xfrm>
                  <a:off x="8299276" y="4714498"/>
                  <a:ext cx="171548" cy="784989"/>
                  <a:chOff x="8299276" y="4714498"/>
                  <a:chExt cx="171548" cy="784989"/>
                </a:xfrm>
              </p:grpSpPr>
              <p:sp>
                <p:nvSpPr>
                  <p:cNvPr id="33" name="Up Arrow 32"/>
                  <p:cNvSpPr/>
                  <p:nvPr/>
                </p:nvSpPr>
                <p:spPr>
                  <a:xfrm rot="10800000">
                    <a:off x="8299276" y="4714498"/>
                    <a:ext cx="171548" cy="152920"/>
                  </a:xfrm>
                  <a:prstGeom prst="upArrow">
                    <a:avLst/>
                  </a:prstGeom>
                  <a:solidFill>
                    <a:schemeClr val="tx1">
                      <a:lumMod val="65000"/>
                      <a:lumOff val="3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Up Arrow 33"/>
                  <p:cNvSpPr/>
                  <p:nvPr/>
                </p:nvSpPr>
                <p:spPr>
                  <a:xfrm>
                    <a:off x="8299276" y="5346567"/>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0" name="Up Arrow 29"/>
                <p:cNvSpPr/>
                <p:nvPr/>
              </p:nvSpPr>
              <p:spPr>
                <a:xfrm>
                  <a:off x="9495820" y="4710802"/>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Up Arrow 30"/>
                <p:cNvSpPr/>
                <p:nvPr/>
              </p:nvSpPr>
              <p:spPr>
                <a:xfrm>
                  <a:off x="9495820" y="5358805"/>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Up Arrow 31"/>
                <p:cNvSpPr/>
                <p:nvPr/>
              </p:nvSpPr>
              <p:spPr>
                <a:xfrm>
                  <a:off x="10671658" y="4934374"/>
                  <a:ext cx="171548" cy="152920"/>
                </a:xfrm>
                <a:prstGeom prst="upArrow">
                  <a:avLst/>
                </a:prstGeom>
                <a:solidFill>
                  <a:schemeClr val="tx1">
                    <a:lumMod val="65000"/>
                    <a:lumOff val="3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9" name="Group 18"/>
            <p:cNvGrpSpPr/>
            <p:nvPr/>
          </p:nvGrpSpPr>
          <p:grpSpPr>
            <a:xfrm>
              <a:off x="4754140" y="2839241"/>
              <a:ext cx="6514752" cy="1252339"/>
              <a:chOff x="4754140" y="2839241"/>
              <a:chExt cx="6514752" cy="1252339"/>
            </a:xfrm>
          </p:grpSpPr>
          <p:graphicFrame>
            <p:nvGraphicFramePr>
              <p:cNvPr id="20" name="Chart 19"/>
              <p:cNvGraphicFramePr/>
              <p:nvPr/>
            </p:nvGraphicFramePr>
            <p:xfrm>
              <a:off x="4754140" y="2839241"/>
              <a:ext cx="6514752" cy="1252339"/>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tx1">
                        <a:alpha val="44000"/>
                      </a:schemeClr>
                    </a:solidFill>
                    <a:effectLst/>
                  </a:rPr>
                  <a:t>Lorem ipsum dolor sit amet, consectetur adipiscing elit, sed do eiusmod</a:t>
                </a:r>
                <a:endParaRPr lang="la-Latn" sz="700" dirty="0">
                  <a:solidFill>
                    <a:schemeClr val="tx1">
                      <a:alpha val="44000"/>
                    </a:schemeClr>
                  </a:solidFill>
                </a:endParaRPr>
              </a:p>
            </p:txBody>
          </p:sp>
        </p:grpSp>
      </p:grpSp>
      <p:grpSp>
        <p:nvGrpSpPr>
          <p:cNvPr id="35" name="Group 34"/>
          <p:cNvGrpSpPr/>
          <p:nvPr/>
        </p:nvGrpSpPr>
        <p:grpSpPr>
          <a:xfrm>
            <a:off x="820128" y="2012650"/>
            <a:ext cx="1992672" cy="851484"/>
            <a:chOff x="4541525" y="2012650"/>
            <a:chExt cx="1992672" cy="851484"/>
          </a:xfrm>
        </p:grpSpPr>
        <p:sp>
          <p:nvSpPr>
            <p:cNvPr id="36" name="Rounded Rectangle 35"/>
            <p:cNvSpPr/>
            <p:nvPr/>
          </p:nvSpPr>
          <p:spPr>
            <a:xfrm>
              <a:off x="4541525" y="2052084"/>
              <a:ext cx="1992672" cy="812050"/>
            </a:xfrm>
            <a:prstGeom prst="roundRect">
              <a:avLst>
                <a:gd name="adj" fmla="val 18948"/>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4847791" y="2012650"/>
              <a:ext cx="832279" cy="769441"/>
            </a:xfrm>
            <a:prstGeom prst="rect">
              <a:avLst/>
            </a:prstGeom>
            <a:noFill/>
          </p:spPr>
          <p:txBody>
            <a:bodyPr wrap="none" rtlCol="0">
              <a:spAutoFit/>
            </a:bodyPr>
            <a:lstStyle/>
            <a:p>
              <a:r>
                <a:rPr lang="en-US" sz="44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rPr>
                <a:t>42</a:t>
              </a:r>
              <a:endParaRPr lang="en-US" sz="4800" b="1" dirty="0">
                <a:solidFill>
                  <a:schemeClr val="tx1">
                    <a:alpha val="1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38" name="Right Triangle 37"/>
            <p:cNvSpPr/>
            <p:nvPr/>
          </p:nvSpPr>
          <p:spPr>
            <a:xfrm rot="18900000">
              <a:off x="5661945" y="2524818"/>
              <a:ext cx="100455" cy="100455"/>
            </a:xfrm>
            <a:prstGeom prst="rtTriangle">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p:cNvSpPr txBox="1"/>
            <p:nvPr/>
          </p:nvSpPr>
          <p:spPr>
            <a:xfrm>
              <a:off x="5731792" y="2476016"/>
              <a:ext cx="494046" cy="246221"/>
            </a:xfrm>
            <a:prstGeom prst="rect">
              <a:avLst/>
            </a:prstGeom>
            <a:noFill/>
          </p:spPr>
          <p:txBody>
            <a:bodyPr wrap="none" rtlCol="0">
              <a:spAutoFit/>
            </a:bodyPr>
            <a:lstStyle/>
            <a:p>
              <a:r>
                <a:rPr lang="en-US" sz="1000" b="1" dirty="0">
                  <a:solidFill>
                    <a:schemeClr val="tx1">
                      <a:alpha val="31000"/>
                    </a:schemeClr>
                  </a:solidFill>
                  <a:latin typeface="Leelawadee UI" panose="020B0502040204020203" pitchFamily="34" charset="-34"/>
                  <a:ea typeface="Ebrima" panose="02000000000000000000" pitchFamily="2" charset="0"/>
                  <a:cs typeface="Leelawadee UI" panose="020B0502040204020203" pitchFamily="34" charset="-34"/>
                </a:rPr>
                <a:t>-30%</a:t>
              </a:r>
              <a:endParaRPr lang="en-US" sz="1050" b="1" dirty="0">
                <a:solidFill>
                  <a:schemeClr val="tx1">
                    <a:alpha val="31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40" name="Group 39"/>
            <p:cNvGrpSpPr/>
            <p:nvPr/>
          </p:nvGrpSpPr>
          <p:grpSpPr>
            <a:xfrm>
              <a:off x="5634268" y="2243690"/>
              <a:ext cx="497234" cy="247319"/>
              <a:chOff x="5698048" y="2283857"/>
              <a:chExt cx="497234" cy="247319"/>
            </a:xfrm>
          </p:grpSpPr>
          <p:sp>
            <p:nvSpPr>
              <p:cNvPr id="41" name="Rounded Rectangle 40"/>
              <p:cNvSpPr/>
              <p:nvPr/>
            </p:nvSpPr>
            <p:spPr>
              <a:xfrm>
                <a:off x="5698048"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ounded Rectangle 41"/>
              <p:cNvSpPr/>
              <p:nvPr/>
            </p:nvSpPr>
            <p:spPr>
              <a:xfrm>
                <a:off x="5773300"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ounded Rectangle 42"/>
              <p:cNvSpPr/>
              <p:nvPr/>
            </p:nvSpPr>
            <p:spPr>
              <a:xfrm>
                <a:off x="5848552" y="2385951"/>
                <a:ext cx="45719" cy="14522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ounded Rectangle 43"/>
              <p:cNvSpPr/>
              <p:nvPr/>
            </p:nvSpPr>
            <p:spPr>
              <a:xfrm>
                <a:off x="5923804" y="2435910"/>
                <a:ext cx="45719" cy="9526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ounded Rectangle 44"/>
              <p:cNvSpPr/>
              <p:nvPr/>
            </p:nvSpPr>
            <p:spPr>
              <a:xfrm>
                <a:off x="5999056"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ounded Rectangle 45"/>
              <p:cNvSpPr/>
              <p:nvPr/>
            </p:nvSpPr>
            <p:spPr>
              <a:xfrm>
                <a:off x="6074308" y="2283857"/>
                <a:ext cx="45719" cy="24731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ounded Rectangle 46"/>
              <p:cNvSpPr/>
              <p:nvPr/>
            </p:nvSpPr>
            <p:spPr>
              <a:xfrm>
                <a:off x="6149563"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48" name="Group 47"/>
          <p:cNvGrpSpPr/>
          <p:nvPr/>
        </p:nvGrpSpPr>
        <p:grpSpPr>
          <a:xfrm>
            <a:off x="1240674" y="1137795"/>
            <a:ext cx="747239" cy="681199"/>
            <a:chOff x="4715701" y="1116633"/>
            <a:chExt cx="747239" cy="681199"/>
          </a:xfrm>
        </p:grpSpPr>
        <p:grpSp>
          <p:nvGrpSpPr>
            <p:cNvPr id="49" name="Group 48"/>
            <p:cNvGrpSpPr/>
            <p:nvPr/>
          </p:nvGrpSpPr>
          <p:grpSpPr>
            <a:xfrm>
              <a:off x="4715701" y="1193524"/>
              <a:ext cx="67245" cy="527439"/>
              <a:chOff x="4541525" y="1167397"/>
              <a:chExt cx="67245" cy="527439"/>
            </a:xfrm>
          </p:grpSpPr>
          <p:sp>
            <p:nvSpPr>
              <p:cNvPr id="55" name="Rectangle 54"/>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p:cNvSpPr/>
              <p:nvPr/>
            </p:nvSpPr>
            <p:spPr>
              <a:xfrm>
                <a:off x="4541525" y="1319797"/>
                <a:ext cx="67245" cy="70239"/>
              </a:xfrm>
              <a:prstGeom prst="rect">
                <a:avLst/>
              </a:prstGeom>
              <a:solidFill>
                <a:schemeClr val="tx1">
                  <a:lumMod val="50000"/>
                  <a:lumOff val="50000"/>
                </a:schemeClr>
              </a:soli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0" name="Group 49"/>
            <p:cNvGrpSpPr/>
            <p:nvPr/>
          </p:nvGrpSpPr>
          <p:grpSpPr>
            <a:xfrm>
              <a:off x="4782946" y="1116633"/>
              <a:ext cx="679994" cy="681199"/>
              <a:chOff x="4782946" y="1116633"/>
              <a:chExt cx="679994" cy="681199"/>
            </a:xfrm>
          </p:grpSpPr>
          <p:sp>
            <p:nvSpPr>
              <p:cNvPr id="51" name="Rectangle 50"/>
              <p:cNvSpPr/>
              <p:nvPr/>
            </p:nvSpPr>
            <p:spPr>
              <a:xfrm>
                <a:off x="4782946" y="1116633"/>
                <a:ext cx="679994" cy="215444"/>
              </a:xfrm>
              <a:prstGeom prst="rect">
                <a:avLst/>
              </a:prstGeom>
            </p:spPr>
            <p:txBody>
              <a:bodyPr wrap="none">
                <a:spAutoFit/>
              </a:bodyPr>
              <a:lstStyle/>
              <a:p>
                <a:r>
                  <a:rPr lang="la-Latn" sz="800" dirty="0">
                    <a:solidFill>
                      <a:schemeClr val="tx1">
                        <a:alpha val="15000"/>
                      </a:schemeClr>
                    </a:solidFill>
                    <a:effectLst/>
                  </a:rPr>
                  <a:t>consectetur</a:t>
                </a:r>
                <a:endParaRPr lang="en-US" dirty="0">
                  <a:solidFill>
                    <a:schemeClr val="tx1">
                      <a:alpha val="15000"/>
                    </a:schemeClr>
                  </a:solidFill>
                </a:endParaRPr>
              </a:p>
            </p:txBody>
          </p:sp>
          <p:sp>
            <p:nvSpPr>
              <p:cNvPr id="52" name="Rectangle 51"/>
              <p:cNvSpPr/>
              <p:nvPr/>
            </p:nvSpPr>
            <p:spPr>
              <a:xfrm>
                <a:off x="4782946" y="1271885"/>
                <a:ext cx="679994" cy="215444"/>
              </a:xfrm>
              <a:prstGeom prst="rect">
                <a:avLst/>
              </a:prstGeom>
            </p:spPr>
            <p:txBody>
              <a:bodyPr wrap="none">
                <a:spAutoFit/>
              </a:bodyPr>
              <a:lstStyle/>
              <a:p>
                <a:r>
                  <a:rPr lang="la-Latn" sz="800" dirty="0">
                    <a:solidFill>
                      <a:schemeClr val="tx1">
                        <a:alpha val="44000"/>
                      </a:schemeClr>
                    </a:solidFill>
                    <a:effectLst/>
                  </a:rPr>
                  <a:t>consectetur</a:t>
                </a:r>
                <a:endParaRPr lang="en-US" dirty="0"/>
              </a:p>
            </p:txBody>
          </p:sp>
          <p:sp>
            <p:nvSpPr>
              <p:cNvPr id="53" name="Rectangle 52"/>
              <p:cNvSpPr/>
              <p:nvPr/>
            </p:nvSpPr>
            <p:spPr>
              <a:xfrm>
                <a:off x="4782946" y="1427137"/>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sp>
            <p:nvSpPr>
              <p:cNvPr id="54" name="Rectangle 53"/>
              <p:cNvSpPr/>
              <p:nvPr/>
            </p:nvSpPr>
            <p:spPr>
              <a:xfrm>
                <a:off x="4782946" y="1582388"/>
                <a:ext cx="679994" cy="215444"/>
              </a:xfrm>
              <a:prstGeom prst="rect">
                <a:avLst/>
              </a:prstGeom>
            </p:spPr>
            <p:txBody>
              <a:bodyPr wrap="none">
                <a:spAutoFit/>
              </a:bodyPr>
              <a:lstStyle/>
              <a:p>
                <a:r>
                  <a:rPr lang="la-Latn" sz="800" dirty="0">
                    <a:solidFill>
                      <a:schemeClr val="tx1">
                        <a:alpha val="15000"/>
                      </a:schemeClr>
                    </a:solidFill>
                  </a:rPr>
                  <a:t>consectetur</a:t>
                </a:r>
                <a:endParaRPr lang="en-US" sz="800" dirty="0">
                  <a:solidFill>
                    <a:schemeClr val="tx1">
                      <a:alpha val="15000"/>
                    </a:schemeClr>
                  </a:solidFill>
                </a:endParaRPr>
              </a:p>
            </p:txBody>
          </p:sp>
        </p:grpSp>
      </p:grpSp>
      <p:sp>
        <p:nvSpPr>
          <p:cNvPr id="59" name="TextBox 58"/>
          <p:cNvSpPr txBox="1"/>
          <p:nvPr/>
        </p:nvSpPr>
        <p:spPr>
          <a:xfrm>
            <a:off x="3644751" y="1557271"/>
            <a:ext cx="702436" cy="400110"/>
          </a:xfrm>
          <a:prstGeom prst="rect">
            <a:avLst/>
          </a:prstGeom>
          <a:noFill/>
        </p:spPr>
        <p:txBody>
          <a:bodyPr wrap="none" rtlCol="0">
            <a:spAutoFit/>
          </a:bodyPr>
          <a:lstStyle/>
          <a:p>
            <a:r>
              <a:rPr lang="en-US" sz="2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61%</a:t>
            </a:r>
            <a:endParaRPr lang="en-US" sz="2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60" name="TextBox 59"/>
          <p:cNvSpPr txBox="1"/>
          <p:nvPr/>
        </p:nvSpPr>
        <p:spPr>
          <a:xfrm>
            <a:off x="6170969" y="1750317"/>
            <a:ext cx="545342" cy="307777"/>
          </a:xfrm>
          <a:prstGeom prst="rect">
            <a:avLst/>
          </a:prstGeom>
          <a:noFill/>
        </p:spPr>
        <p:txBody>
          <a:bodyPr wrap="none" rtlCol="0">
            <a:spAutoFit/>
          </a:bodyPr>
          <a:lstStyle/>
          <a:p>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52%</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61" name="TextBox 60"/>
          <p:cNvSpPr txBox="1"/>
          <p:nvPr/>
        </p:nvSpPr>
        <p:spPr>
          <a:xfrm>
            <a:off x="3847514" y="2448713"/>
            <a:ext cx="910309" cy="200875"/>
          </a:xfrm>
          <a:prstGeom prst="rect">
            <a:avLst/>
          </a:prstGeom>
          <a:noFill/>
        </p:spPr>
        <p:txBody>
          <a:bodyPr wrap="square" rtlCol="0">
            <a:spAutoFit/>
          </a:bodyPr>
          <a:lstStyle/>
          <a:p>
            <a:pPr algn="just"/>
            <a:r>
              <a:rPr lang="la-Latn" sz="700" dirty="0">
                <a:solidFill>
                  <a:schemeClr val="tx1">
                    <a:alpha val="16000"/>
                  </a:schemeClr>
                </a:solidFill>
                <a:effectLst/>
              </a:rPr>
              <a:t>Lorem ipsum dolor</a:t>
            </a:r>
            <a:endParaRPr lang="la-Latn" sz="700" dirty="0">
              <a:solidFill>
                <a:schemeClr val="tx1">
                  <a:alpha val="16000"/>
                </a:schemeClr>
              </a:solidFill>
            </a:endParaRPr>
          </a:p>
        </p:txBody>
      </p:sp>
      <p:sp>
        <p:nvSpPr>
          <p:cNvPr id="62" name="TextBox 61"/>
          <p:cNvSpPr txBox="1"/>
          <p:nvPr/>
        </p:nvSpPr>
        <p:spPr>
          <a:xfrm>
            <a:off x="6271201" y="2383612"/>
            <a:ext cx="910309" cy="200875"/>
          </a:xfrm>
          <a:prstGeom prst="rect">
            <a:avLst/>
          </a:prstGeom>
          <a:noFill/>
        </p:spPr>
        <p:txBody>
          <a:bodyPr wrap="square" rtlCol="0">
            <a:spAutoFit/>
          </a:bodyPr>
          <a:lstStyle/>
          <a:p>
            <a:pPr algn="just"/>
            <a:r>
              <a:rPr lang="la-Latn" sz="700" dirty="0">
                <a:solidFill>
                  <a:schemeClr val="tx1">
                    <a:alpha val="16000"/>
                  </a:schemeClr>
                </a:solidFill>
                <a:effectLst/>
              </a:rPr>
              <a:t>Lorem ipsum dolor</a:t>
            </a:r>
            <a:endParaRPr lang="la-Latn" sz="700" dirty="0">
              <a:solidFill>
                <a:schemeClr val="tx1">
                  <a:alpha val="16000"/>
                </a:schemeClr>
              </a:solidFill>
            </a:endParaRPr>
          </a:p>
        </p:txBody>
      </p:sp>
      <p:sp>
        <p:nvSpPr>
          <p:cNvPr id="63" name="Rectangle 62"/>
          <p:cNvSpPr/>
          <p:nvPr/>
        </p:nvSpPr>
        <p:spPr>
          <a:xfrm>
            <a:off x="1265603" y="2597425"/>
            <a:ext cx="607859" cy="184666"/>
          </a:xfrm>
          <a:prstGeom prst="rect">
            <a:avLst/>
          </a:prstGeom>
        </p:spPr>
        <p:txBody>
          <a:bodyPr wrap="none">
            <a:spAutoFit/>
          </a:bodyPr>
          <a:lstStyle/>
          <a:p>
            <a:r>
              <a:rPr lang="la-Latn" sz="600" dirty="0">
                <a:solidFill>
                  <a:schemeClr val="tx1">
                    <a:alpha val="44000"/>
                  </a:schemeClr>
                </a:solidFill>
                <a:effectLst/>
              </a:rPr>
              <a:t>Lorem ipsum </a:t>
            </a:r>
            <a:endParaRPr lang="en-US" sz="1400" dirty="0"/>
          </a:p>
        </p:txBody>
      </p:sp>
      <p:sp>
        <p:nvSpPr>
          <p:cNvPr id="64" name="Rectangle 63"/>
          <p:cNvSpPr/>
          <p:nvPr/>
        </p:nvSpPr>
        <p:spPr>
          <a:xfrm>
            <a:off x="180753" y="382772"/>
            <a:ext cx="8187070" cy="6049926"/>
          </a:xfrm>
          <a:prstGeom prst="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p:cNvSpPr/>
          <p:nvPr/>
        </p:nvSpPr>
        <p:spPr>
          <a:xfrm>
            <a:off x="835437" y="1033432"/>
            <a:ext cx="1974735" cy="806772"/>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p:cNvSpPr/>
          <p:nvPr/>
        </p:nvSpPr>
        <p:spPr>
          <a:xfrm>
            <a:off x="838812" y="1962965"/>
            <a:ext cx="1969167" cy="802571"/>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p:cNvSpPr/>
          <p:nvPr/>
        </p:nvSpPr>
        <p:spPr>
          <a:xfrm>
            <a:off x="2954716" y="1033432"/>
            <a:ext cx="2586474" cy="1732105"/>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5687927" y="1027155"/>
            <a:ext cx="1978108" cy="1738383"/>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p:cNvSpPr/>
          <p:nvPr/>
        </p:nvSpPr>
        <p:spPr>
          <a:xfrm>
            <a:off x="835432" y="2877959"/>
            <a:ext cx="6830603" cy="1296552"/>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p:cNvSpPr/>
          <p:nvPr/>
        </p:nvSpPr>
        <p:spPr>
          <a:xfrm>
            <a:off x="838812" y="4286995"/>
            <a:ext cx="6827223" cy="1390771"/>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4" name="Group 73"/>
          <p:cNvGrpSpPr/>
          <p:nvPr/>
        </p:nvGrpSpPr>
        <p:grpSpPr>
          <a:xfrm>
            <a:off x="8097470" y="1737138"/>
            <a:ext cx="4901429" cy="3192534"/>
            <a:chOff x="8396609" y="634481"/>
            <a:chExt cx="4901429" cy="3192534"/>
          </a:xfrm>
        </p:grpSpPr>
        <p:sp>
          <p:nvSpPr>
            <p:cNvPr id="75" name="Rounded Rectangle 74"/>
            <p:cNvSpPr/>
            <p:nvPr/>
          </p:nvSpPr>
          <p:spPr>
            <a:xfrm>
              <a:off x="8396609" y="634481"/>
              <a:ext cx="4901429" cy="31925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extBox 75"/>
            <p:cNvSpPr txBox="1"/>
            <p:nvPr/>
          </p:nvSpPr>
          <p:spPr>
            <a:xfrm>
              <a:off x="8948193" y="1909615"/>
              <a:ext cx="2496004" cy="646331"/>
            </a:xfrm>
            <a:prstGeom prst="rect">
              <a:avLst/>
            </a:prstGeom>
            <a:noFill/>
          </p:spPr>
          <p:txBody>
            <a:bodyPr wrap="none" rtlCol="0">
              <a:spAutoFit/>
            </a:bodyPr>
            <a:lstStyle/>
            <a:p>
              <a:r>
                <a:rPr lang="es-PE" sz="3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Apropiado</a:t>
              </a:r>
              <a:endParaRPr lang="es-PE" sz="40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7" name="TextBox 76"/>
            <p:cNvSpPr txBox="1"/>
            <p:nvPr/>
          </p:nvSpPr>
          <p:spPr>
            <a:xfrm>
              <a:off x="8900419" y="2273997"/>
              <a:ext cx="2871812" cy="1015663"/>
            </a:xfrm>
            <a:prstGeom prst="rect">
              <a:avLst/>
            </a:prstGeom>
            <a:noFill/>
          </p:spPr>
          <p:txBody>
            <a:bodyPr wrap="none" rtlCol="0">
              <a:spAutoFit/>
            </a:bodyPr>
            <a:lstStyle/>
            <a:p>
              <a:r>
                <a:rPr lang="es-PE" sz="6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rPr>
                <a:t>Espacio</a:t>
              </a:r>
            </a:p>
          </p:txBody>
        </p:sp>
        <p:sp>
          <p:nvSpPr>
            <p:cNvPr id="78" name="TextBox 77"/>
            <p:cNvSpPr txBox="1"/>
            <p:nvPr/>
          </p:nvSpPr>
          <p:spPr>
            <a:xfrm>
              <a:off x="8829620" y="802063"/>
              <a:ext cx="833883"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4</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9" name="TextBox 78"/>
            <p:cNvSpPr txBox="1"/>
            <p:nvPr/>
          </p:nvSpPr>
          <p:spPr>
            <a:xfrm>
              <a:off x="9398360" y="790363"/>
              <a:ext cx="490840"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80" name="TextBox 79"/>
            <p:cNvSpPr txBox="1"/>
            <p:nvPr/>
          </p:nvSpPr>
          <p:spPr>
            <a:xfrm>
              <a:off x="8953126" y="3051827"/>
              <a:ext cx="184731" cy="707886"/>
            </a:xfrm>
            <a:prstGeom prst="rect">
              <a:avLst/>
            </a:prstGeom>
            <a:noFill/>
          </p:spPr>
          <p:txBody>
            <a:bodyPr wrap="none" rtlCol="0">
              <a:spAutoFit/>
            </a:bodyPr>
            <a:lstStyle/>
            <a:p>
              <a:endParaRPr lang="en-US" sz="4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grpSp>
      <p:sp>
        <p:nvSpPr>
          <p:cNvPr id="81" name="Rectangle 80"/>
          <p:cNvSpPr/>
          <p:nvPr/>
        </p:nvSpPr>
        <p:spPr>
          <a:xfrm>
            <a:off x="827930" y="1034071"/>
            <a:ext cx="1989934" cy="810151"/>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2945408" y="1027156"/>
            <a:ext cx="2595022" cy="173838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5686242" y="1033432"/>
            <a:ext cx="1974735" cy="1732104"/>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p:cNvCxnSpPr/>
          <p:nvPr/>
        </p:nvCxnSpPr>
        <p:spPr>
          <a:xfrm flipH="1">
            <a:off x="574154" y="1016522"/>
            <a:ext cx="7262038" cy="0"/>
          </a:xfrm>
          <a:prstGeom prst="line">
            <a:avLst/>
          </a:prstGeom>
          <a:ln w="57150" cap="rnd">
            <a:solidFill>
              <a:schemeClr val="tx1"/>
            </a:solidFill>
            <a:prstDash val="sysDot"/>
            <a:round/>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831289" y="1844933"/>
            <a:ext cx="1988257" cy="114665"/>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835432" y="2768839"/>
            <a:ext cx="6832288" cy="114664"/>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p:cNvSpPr/>
          <p:nvPr/>
        </p:nvSpPr>
        <p:spPr>
          <a:xfrm>
            <a:off x="838242" y="4172331"/>
            <a:ext cx="6832288" cy="114664"/>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p:cNvSpPr/>
          <p:nvPr/>
        </p:nvSpPr>
        <p:spPr>
          <a:xfrm rot="16200000">
            <a:off x="1996842" y="1843023"/>
            <a:ext cx="1738381" cy="114664"/>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p:cNvSpPr/>
          <p:nvPr/>
        </p:nvSpPr>
        <p:spPr>
          <a:xfrm rot="16200000">
            <a:off x="4758558" y="1841860"/>
            <a:ext cx="1738381" cy="11699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p:cNvSpPr/>
          <p:nvPr/>
        </p:nvSpPr>
        <p:spPr>
          <a:xfrm>
            <a:off x="2917955" y="1033662"/>
            <a:ext cx="2648976" cy="1731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1276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nodeType="click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1500"/>
                                        <p:tgtEl>
                                          <p:spTgt spid="82"/>
                                        </p:tgtEl>
                                      </p:cBhvr>
                                    </p:animEffect>
                                    <p:set>
                                      <p:cBhvr>
                                        <p:cTn id="12" dur="1" fill="hold">
                                          <p:stCondLst>
                                            <p:cond delay="1499"/>
                                          </p:stCondLst>
                                        </p:cTn>
                                        <p:tgtEl>
                                          <p:spTgt spid="82"/>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1500"/>
                                        <p:tgtEl>
                                          <p:spTgt spid="81"/>
                                        </p:tgtEl>
                                      </p:cBhvr>
                                    </p:animEffect>
                                    <p:set>
                                      <p:cBhvr>
                                        <p:cTn id="15" dur="1" fill="hold">
                                          <p:stCondLst>
                                            <p:cond delay="1499"/>
                                          </p:stCondLst>
                                        </p:cTn>
                                        <p:tgtEl>
                                          <p:spTgt spid="81"/>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1500"/>
                                        <p:tgtEl>
                                          <p:spTgt spid="83"/>
                                        </p:tgtEl>
                                      </p:cBhvr>
                                    </p:animEffect>
                                    <p:set>
                                      <p:cBhvr>
                                        <p:cTn id="18" dur="1" fill="hold">
                                          <p:stCondLst>
                                            <p:cond delay="1499"/>
                                          </p:stCondLst>
                                        </p:cTn>
                                        <p:tgtEl>
                                          <p:spTgt spid="83"/>
                                        </p:tgtEl>
                                        <p:attrNameLst>
                                          <p:attrName>style.visibility</p:attrName>
                                        </p:attrNameLst>
                                      </p:cBhvr>
                                      <p:to>
                                        <p:strVal val="hidden"/>
                                      </p:to>
                                    </p:set>
                                  </p:childTnLst>
                                </p:cTn>
                              </p:par>
                            </p:childTnLst>
                          </p:cTn>
                        </p:par>
                        <p:par>
                          <p:cTn id="19" fill="hold">
                            <p:stCondLst>
                              <p:cond delay="1500"/>
                            </p:stCondLst>
                            <p:childTnLst>
                              <p:par>
                                <p:cTn id="20" presetID="55"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3000" fill="hold"/>
                                        <p:tgtEl>
                                          <p:spTgt spid="2"/>
                                        </p:tgtEl>
                                        <p:attrNameLst>
                                          <p:attrName>ppt_w</p:attrName>
                                        </p:attrNameLst>
                                      </p:cBhvr>
                                      <p:tavLst>
                                        <p:tav tm="0">
                                          <p:val>
                                            <p:strVal val="#ppt_w*0.70"/>
                                          </p:val>
                                        </p:tav>
                                        <p:tav tm="100000">
                                          <p:val>
                                            <p:strVal val="#ppt_w"/>
                                          </p:val>
                                        </p:tav>
                                      </p:tavLst>
                                    </p:anim>
                                    <p:anim calcmode="lin" valueType="num">
                                      <p:cBhvr>
                                        <p:cTn id="23" dur="3000" fill="hold"/>
                                        <p:tgtEl>
                                          <p:spTgt spid="2"/>
                                        </p:tgtEl>
                                        <p:attrNameLst>
                                          <p:attrName>ppt_h</p:attrName>
                                        </p:attrNameLst>
                                      </p:cBhvr>
                                      <p:tavLst>
                                        <p:tav tm="0">
                                          <p:val>
                                            <p:strVal val="#ppt_h"/>
                                          </p:val>
                                        </p:tav>
                                        <p:tav tm="100000">
                                          <p:val>
                                            <p:strVal val="#ppt_h"/>
                                          </p:val>
                                        </p:tav>
                                      </p:tavLst>
                                    </p:anim>
                                    <p:animEffect transition="in" filter="fade">
                                      <p:cBhvr>
                                        <p:cTn id="24" dur="3000"/>
                                        <p:tgtEl>
                                          <p:spTgt spid="2"/>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cBhvr>
                                        <p:cTn id="27" dur="3000" fill="hold"/>
                                        <p:tgtEl>
                                          <p:spTgt spid="86"/>
                                        </p:tgtEl>
                                        <p:attrNameLst>
                                          <p:attrName>ppt_w</p:attrName>
                                        </p:attrNameLst>
                                      </p:cBhvr>
                                      <p:tavLst>
                                        <p:tav tm="0">
                                          <p:val>
                                            <p:strVal val="#ppt_w*0.70"/>
                                          </p:val>
                                        </p:tav>
                                        <p:tav tm="100000">
                                          <p:val>
                                            <p:strVal val="#ppt_w"/>
                                          </p:val>
                                        </p:tav>
                                      </p:tavLst>
                                    </p:anim>
                                    <p:anim calcmode="lin" valueType="num">
                                      <p:cBhvr>
                                        <p:cTn id="28" dur="3000" fill="hold"/>
                                        <p:tgtEl>
                                          <p:spTgt spid="86"/>
                                        </p:tgtEl>
                                        <p:attrNameLst>
                                          <p:attrName>ppt_h</p:attrName>
                                        </p:attrNameLst>
                                      </p:cBhvr>
                                      <p:tavLst>
                                        <p:tav tm="0">
                                          <p:val>
                                            <p:strVal val="#ppt_h"/>
                                          </p:val>
                                        </p:tav>
                                        <p:tav tm="100000">
                                          <p:val>
                                            <p:strVal val="#ppt_h"/>
                                          </p:val>
                                        </p:tav>
                                      </p:tavLst>
                                    </p:anim>
                                    <p:animEffect transition="in" filter="fade">
                                      <p:cBhvr>
                                        <p:cTn id="29" dur="3000"/>
                                        <p:tgtEl>
                                          <p:spTgt spid="86"/>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87"/>
                                        </p:tgtEl>
                                        <p:attrNameLst>
                                          <p:attrName>style.visibility</p:attrName>
                                        </p:attrNameLst>
                                      </p:cBhvr>
                                      <p:to>
                                        <p:strVal val="visible"/>
                                      </p:to>
                                    </p:set>
                                    <p:anim calcmode="lin" valueType="num">
                                      <p:cBhvr>
                                        <p:cTn id="32" dur="3000" fill="hold"/>
                                        <p:tgtEl>
                                          <p:spTgt spid="87"/>
                                        </p:tgtEl>
                                        <p:attrNameLst>
                                          <p:attrName>ppt_w</p:attrName>
                                        </p:attrNameLst>
                                      </p:cBhvr>
                                      <p:tavLst>
                                        <p:tav tm="0">
                                          <p:val>
                                            <p:strVal val="#ppt_w*0.70"/>
                                          </p:val>
                                        </p:tav>
                                        <p:tav tm="100000">
                                          <p:val>
                                            <p:strVal val="#ppt_w"/>
                                          </p:val>
                                        </p:tav>
                                      </p:tavLst>
                                    </p:anim>
                                    <p:anim calcmode="lin" valueType="num">
                                      <p:cBhvr>
                                        <p:cTn id="33" dur="3000" fill="hold"/>
                                        <p:tgtEl>
                                          <p:spTgt spid="87"/>
                                        </p:tgtEl>
                                        <p:attrNameLst>
                                          <p:attrName>ppt_h</p:attrName>
                                        </p:attrNameLst>
                                      </p:cBhvr>
                                      <p:tavLst>
                                        <p:tav tm="0">
                                          <p:val>
                                            <p:strVal val="#ppt_h"/>
                                          </p:val>
                                        </p:tav>
                                        <p:tav tm="100000">
                                          <p:val>
                                            <p:strVal val="#ppt_h"/>
                                          </p:val>
                                        </p:tav>
                                      </p:tavLst>
                                    </p:anim>
                                    <p:animEffect transition="in" filter="fade">
                                      <p:cBhvr>
                                        <p:cTn id="34" dur="3000"/>
                                        <p:tgtEl>
                                          <p:spTgt spid="8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2"/>
                                        </p:tgtEl>
                                      </p:cBhvr>
                                    </p:animEffect>
                                    <p:set>
                                      <p:cBhvr>
                                        <p:cTn id="39" dur="1" fill="hold">
                                          <p:stCondLst>
                                            <p:cond delay="499"/>
                                          </p:stCondLst>
                                        </p:cTn>
                                        <p:tgtEl>
                                          <p:spTgt spid="2"/>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86"/>
                                        </p:tgtEl>
                                      </p:cBhvr>
                                    </p:animEffect>
                                    <p:set>
                                      <p:cBhvr>
                                        <p:cTn id="42" dur="1" fill="hold">
                                          <p:stCondLst>
                                            <p:cond delay="499"/>
                                          </p:stCondLst>
                                        </p:cTn>
                                        <p:tgtEl>
                                          <p:spTgt spid="86"/>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87"/>
                                        </p:tgtEl>
                                      </p:cBhvr>
                                    </p:animEffect>
                                    <p:set>
                                      <p:cBhvr>
                                        <p:cTn id="45" dur="1" fill="hold">
                                          <p:stCondLst>
                                            <p:cond delay="499"/>
                                          </p:stCondLst>
                                        </p:cTn>
                                        <p:tgtEl>
                                          <p:spTgt spid="87"/>
                                        </p:tgtEl>
                                        <p:attrNameLst>
                                          <p:attrName>style.visibility</p:attrName>
                                        </p:attrNameLst>
                                      </p:cBhvr>
                                      <p:to>
                                        <p:strVal val="hidden"/>
                                      </p:to>
                                    </p:set>
                                  </p:childTnLst>
                                </p:cTn>
                              </p:par>
                            </p:childTnLst>
                          </p:cTn>
                        </p:par>
                        <p:par>
                          <p:cTn id="46" fill="hold">
                            <p:stCondLst>
                              <p:cond delay="500"/>
                            </p:stCondLst>
                            <p:childTnLst>
                              <p:par>
                                <p:cTn id="47" presetID="47" presetClass="entr" presetSubtype="0" fill="hold" grpId="0" nodeType="after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fade">
                                      <p:cBhvr>
                                        <p:cTn id="49" dur="1000"/>
                                        <p:tgtEl>
                                          <p:spTgt spid="88"/>
                                        </p:tgtEl>
                                      </p:cBhvr>
                                    </p:animEffect>
                                    <p:anim calcmode="lin" valueType="num">
                                      <p:cBhvr>
                                        <p:cTn id="50" dur="1000" fill="hold"/>
                                        <p:tgtEl>
                                          <p:spTgt spid="88"/>
                                        </p:tgtEl>
                                        <p:attrNameLst>
                                          <p:attrName>ppt_x</p:attrName>
                                        </p:attrNameLst>
                                      </p:cBhvr>
                                      <p:tavLst>
                                        <p:tav tm="0">
                                          <p:val>
                                            <p:strVal val="#ppt_x"/>
                                          </p:val>
                                        </p:tav>
                                        <p:tav tm="100000">
                                          <p:val>
                                            <p:strVal val="#ppt_x"/>
                                          </p:val>
                                        </p:tav>
                                      </p:tavLst>
                                    </p:anim>
                                    <p:anim calcmode="lin" valueType="num">
                                      <p:cBhvr>
                                        <p:cTn id="51" dur="1000" fill="hold"/>
                                        <p:tgtEl>
                                          <p:spTgt spid="8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fade">
                                      <p:cBhvr>
                                        <p:cTn id="54" dur="1000"/>
                                        <p:tgtEl>
                                          <p:spTgt spid="89"/>
                                        </p:tgtEl>
                                      </p:cBhvr>
                                    </p:animEffect>
                                    <p:anim calcmode="lin" valueType="num">
                                      <p:cBhvr>
                                        <p:cTn id="55" dur="1000" fill="hold"/>
                                        <p:tgtEl>
                                          <p:spTgt spid="89"/>
                                        </p:tgtEl>
                                        <p:attrNameLst>
                                          <p:attrName>ppt_x</p:attrName>
                                        </p:attrNameLst>
                                      </p:cBhvr>
                                      <p:tavLst>
                                        <p:tav tm="0">
                                          <p:val>
                                            <p:strVal val="#ppt_x"/>
                                          </p:val>
                                        </p:tav>
                                        <p:tav tm="100000">
                                          <p:val>
                                            <p:strVal val="#ppt_x"/>
                                          </p:val>
                                        </p:tav>
                                      </p:tavLst>
                                    </p:anim>
                                    <p:anim calcmode="lin" valueType="num">
                                      <p:cBhvr>
                                        <p:cTn id="56"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90"/>
                                        </p:tgtEl>
                                        <p:attrNameLst>
                                          <p:attrName>style.visibility</p:attrName>
                                        </p:attrNameLst>
                                      </p:cBhvr>
                                      <p:to>
                                        <p:strVal val="visible"/>
                                      </p:to>
                                    </p:set>
                                    <p:anim calcmode="lin" valueType="num">
                                      <p:cBhvr>
                                        <p:cTn id="61" dur="3100" fill="hold"/>
                                        <p:tgtEl>
                                          <p:spTgt spid="90"/>
                                        </p:tgtEl>
                                        <p:attrNameLst>
                                          <p:attrName>ppt_w</p:attrName>
                                        </p:attrNameLst>
                                      </p:cBhvr>
                                      <p:tavLst>
                                        <p:tav tm="0">
                                          <p:val>
                                            <p:strVal val="#ppt_w*0.70"/>
                                          </p:val>
                                        </p:tav>
                                        <p:tav tm="100000">
                                          <p:val>
                                            <p:strVal val="#ppt_w"/>
                                          </p:val>
                                        </p:tav>
                                      </p:tavLst>
                                    </p:anim>
                                    <p:anim calcmode="lin" valueType="num">
                                      <p:cBhvr>
                                        <p:cTn id="62" dur="3100" fill="hold"/>
                                        <p:tgtEl>
                                          <p:spTgt spid="90"/>
                                        </p:tgtEl>
                                        <p:attrNameLst>
                                          <p:attrName>ppt_h</p:attrName>
                                        </p:attrNameLst>
                                      </p:cBhvr>
                                      <p:tavLst>
                                        <p:tav tm="0">
                                          <p:val>
                                            <p:strVal val="#ppt_h"/>
                                          </p:val>
                                        </p:tav>
                                        <p:tav tm="100000">
                                          <p:val>
                                            <p:strVal val="#ppt_h"/>
                                          </p:val>
                                        </p:tav>
                                      </p:tavLst>
                                    </p:anim>
                                    <p:animEffect transition="in" filter="fade">
                                      <p:cBhvr>
                                        <p:cTn id="63" dur="31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2" grpId="0" animBg="1"/>
      <p:bldP spid="2" grpId="1" animBg="1"/>
      <p:bldP spid="86" grpId="0" animBg="1"/>
      <p:bldP spid="86" grpId="1" animBg="1"/>
      <p:bldP spid="87" grpId="0" animBg="1"/>
      <p:bldP spid="87" grpId="1" animBg="1"/>
      <p:bldP spid="88" grpId="0" animBg="1"/>
      <p:bldP spid="89" grpId="0" animBg="1"/>
      <p:bldP spid="9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00" name="Rectangle 99"/>
          <p:cNvSpPr/>
          <p:nvPr/>
        </p:nvSpPr>
        <p:spPr>
          <a:xfrm>
            <a:off x="0" y="-12692"/>
            <a:ext cx="12192000" cy="68706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00"/>
          <p:cNvSpPr/>
          <p:nvPr/>
        </p:nvSpPr>
        <p:spPr>
          <a:xfrm>
            <a:off x="613435" y="680483"/>
            <a:ext cx="7275922" cy="5369442"/>
          </a:xfrm>
          <a:prstGeom prst="roundRect">
            <a:avLst>
              <a:gd name="adj" fmla="val 6172"/>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oup 134"/>
          <p:cNvGrpSpPr/>
          <p:nvPr/>
        </p:nvGrpSpPr>
        <p:grpSpPr>
          <a:xfrm>
            <a:off x="835432" y="1033431"/>
            <a:ext cx="6830603" cy="4644335"/>
            <a:chOff x="835432" y="1033431"/>
            <a:chExt cx="6830603" cy="4644335"/>
          </a:xfrm>
          <a:solidFill>
            <a:schemeClr val="tx1">
              <a:lumMod val="95000"/>
              <a:lumOff val="5000"/>
            </a:schemeClr>
          </a:solidFill>
        </p:grpSpPr>
        <p:sp>
          <p:nvSpPr>
            <p:cNvPr id="136" name="Rectangle 135"/>
            <p:cNvSpPr/>
            <p:nvPr/>
          </p:nvSpPr>
          <p:spPr>
            <a:xfrm>
              <a:off x="838813" y="1962965"/>
              <a:ext cx="1959832" cy="8025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7" name="Rectangle 136"/>
            <p:cNvSpPr/>
            <p:nvPr/>
          </p:nvSpPr>
          <p:spPr>
            <a:xfrm>
              <a:off x="835432" y="2877959"/>
              <a:ext cx="6830603" cy="12965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8" name="Rectangle 137"/>
            <p:cNvSpPr/>
            <p:nvPr/>
          </p:nvSpPr>
          <p:spPr>
            <a:xfrm>
              <a:off x="838812" y="4286995"/>
              <a:ext cx="6827223" cy="13907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9" name="Rectangle 138"/>
            <p:cNvSpPr/>
            <p:nvPr/>
          </p:nvSpPr>
          <p:spPr>
            <a:xfrm>
              <a:off x="841815" y="1034071"/>
              <a:ext cx="1960850" cy="8101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0" name="Rectangle 139"/>
            <p:cNvSpPr/>
            <p:nvPr/>
          </p:nvSpPr>
          <p:spPr>
            <a:xfrm>
              <a:off x="5686242" y="1033431"/>
              <a:ext cx="1974735" cy="17320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1" name="Rectangle 140"/>
            <p:cNvSpPr/>
            <p:nvPr/>
          </p:nvSpPr>
          <p:spPr>
            <a:xfrm>
              <a:off x="2927289" y="1033662"/>
              <a:ext cx="2639642" cy="17318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grpSp>
      <p:sp>
        <p:nvSpPr>
          <p:cNvPr id="98" name="Rectangle 97"/>
          <p:cNvSpPr/>
          <p:nvPr/>
        </p:nvSpPr>
        <p:spPr>
          <a:xfrm>
            <a:off x="0" y="0"/>
            <a:ext cx="12192000" cy="6857999"/>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Rounded Rectangle 132"/>
          <p:cNvSpPr/>
          <p:nvPr/>
        </p:nvSpPr>
        <p:spPr>
          <a:xfrm>
            <a:off x="613435" y="680483"/>
            <a:ext cx="7275922" cy="5369442"/>
          </a:xfrm>
          <a:prstGeom prst="roundRect">
            <a:avLst>
              <a:gd name="adj" fmla="val 6172"/>
            </a:avLst>
          </a:prstGeom>
          <a:solidFill>
            <a:srgbClr val="E5E9F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6" name="Group 125"/>
          <p:cNvGrpSpPr/>
          <p:nvPr/>
        </p:nvGrpSpPr>
        <p:grpSpPr>
          <a:xfrm>
            <a:off x="835432" y="1033432"/>
            <a:ext cx="6830603" cy="4644334"/>
            <a:chOff x="835432" y="1033432"/>
            <a:chExt cx="6830603" cy="4644334"/>
          </a:xfrm>
          <a:solidFill>
            <a:schemeClr val="bg1">
              <a:alpha val="67000"/>
            </a:schemeClr>
          </a:solidFill>
        </p:grpSpPr>
        <p:sp>
          <p:nvSpPr>
            <p:cNvPr id="127" name="Rectangle 126"/>
            <p:cNvSpPr/>
            <p:nvPr/>
          </p:nvSpPr>
          <p:spPr>
            <a:xfrm>
              <a:off x="838812" y="1962965"/>
              <a:ext cx="1969167" cy="8025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28" name="Rectangle 127"/>
            <p:cNvSpPr/>
            <p:nvPr/>
          </p:nvSpPr>
          <p:spPr>
            <a:xfrm>
              <a:off x="835432" y="2877959"/>
              <a:ext cx="6830603" cy="12965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29" name="Rectangle 128"/>
            <p:cNvSpPr/>
            <p:nvPr/>
          </p:nvSpPr>
          <p:spPr>
            <a:xfrm>
              <a:off x="838812" y="4286995"/>
              <a:ext cx="6827223" cy="13907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0" name="Rectangle 129"/>
            <p:cNvSpPr/>
            <p:nvPr/>
          </p:nvSpPr>
          <p:spPr>
            <a:xfrm>
              <a:off x="835432" y="1034071"/>
              <a:ext cx="1967233" cy="8101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1" name="Rectangle 130"/>
            <p:cNvSpPr/>
            <p:nvPr/>
          </p:nvSpPr>
          <p:spPr>
            <a:xfrm>
              <a:off x="5686242" y="1033432"/>
              <a:ext cx="1974735" cy="17321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2" name="Rectangle 131"/>
            <p:cNvSpPr/>
            <p:nvPr/>
          </p:nvSpPr>
          <p:spPr>
            <a:xfrm>
              <a:off x="2917955" y="1033662"/>
              <a:ext cx="2648976" cy="17318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grpSp>
      <p:sp>
        <p:nvSpPr>
          <p:cNvPr id="97" name="Rectangle 96"/>
          <p:cNvSpPr/>
          <p:nvPr/>
        </p:nvSpPr>
        <p:spPr>
          <a:xfrm>
            <a:off x="0" y="-12693"/>
            <a:ext cx="12192000" cy="68706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Rounded Rectangle 117"/>
          <p:cNvSpPr/>
          <p:nvPr/>
        </p:nvSpPr>
        <p:spPr>
          <a:xfrm>
            <a:off x="613435" y="680483"/>
            <a:ext cx="7275922" cy="5369442"/>
          </a:xfrm>
          <a:prstGeom prst="roundRect">
            <a:avLst>
              <a:gd name="adj" fmla="val 617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9" name="Group 118"/>
          <p:cNvGrpSpPr/>
          <p:nvPr/>
        </p:nvGrpSpPr>
        <p:grpSpPr>
          <a:xfrm>
            <a:off x="835432" y="1033432"/>
            <a:ext cx="6830603" cy="4644334"/>
            <a:chOff x="835432" y="1033432"/>
            <a:chExt cx="6830603" cy="4644334"/>
          </a:xfrm>
          <a:solidFill>
            <a:schemeClr val="bg1">
              <a:lumMod val="85000"/>
              <a:alpha val="57000"/>
            </a:schemeClr>
          </a:solidFill>
        </p:grpSpPr>
        <p:sp>
          <p:nvSpPr>
            <p:cNvPr id="120" name="Rectangle 119"/>
            <p:cNvSpPr/>
            <p:nvPr/>
          </p:nvSpPr>
          <p:spPr>
            <a:xfrm>
              <a:off x="838812" y="1962965"/>
              <a:ext cx="1969167" cy="8025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21" name="Rectangle 120"/>
            <p:cNvSpPr/>
            <p:nvPr/>
          </p:nvSpPr>
          <p:spPr>
            <a:xfrm>
              <a:off x="835432" y="2877959"/>
              <a:ext cx="6830603" cy="12965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22" name="Rectangle 121"/>
            <p:cNvSpPr/>
            <p:nvPr/>
          </p:nvSpPr>
          <p:spPr>
            <a:xfrm>
              <a:off x="838812" y="4286995"/>
              <a:ext cx="6827223" cy="13907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23" name="Rectangle 122"/>
            <p:cNvSpPr/>
            <p:nvPr/>
          </p:nvSpPr>
          <p:spPr>
            <a:xfrm>
              <a:off x="841815" y="1034071"/>
              <a:ext cx="1960850" cy="8101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24" name="Rectangle 123"/>
            <p:cNvSpPr/>
            <p:nvPr/>
          </p:nvSpPr>
          <p:spPr>
            <a:xfrm>
              <a:off x="5686242" y="1033432"/>
              <a:ext cx="1974735" cy="17321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25" name="Rectangle 124"/>
            <p:cNvSpPr/>
            <p:nvPr/>
          </p:nvSpPr>
          <p:spPr>
            <a:xfrm>
              <a:off x="2917955" y="1033662"/>
              <a:ext cx="2648976" cy="17318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grpSp>
      <p:sp>
        <p:nvSpPr>
          <p:cNvPr id="64" name="Rectangle 63"/>
          <p:cNvSpPr/>
          <p:nvPr/>
        </p:nvSpPr>
        <p:spPr>
          <a:xfrm>
            <a:off x="0" y="-12692"/>
            <a:ext cx="12192000" cy="6870692"/>
          </a:xfrm>
          <a:prstGeom prst="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ounded Rectangle 116"/>
          <p:cNvSpPr/>
          <p:nvPr/>
        </p:nvSpPr>
        <p:spPr>
          <a:xfrm>
            <a:off x="613435" y="680483"/>
            <a:ext cx="7275922" cy="5369442"/>
          </a:xfrm>
          <a:prstGeom prst="roundRect">
            <a:avLst>
              <a:gd name="adj" fmla="val 6172"/>
            </a:avLst>
          </a:prstGeom>
          <a:solidFill>
            <a:srgbClr val="F6D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0" name="Group 109"/>
          <p:cNvGrpSpPr/>
          <p:nvPr/>
        </p:nvGrpSpPr>
        <p:grpSpPr>
          <a:xfrm>
            <a:off x="835432" y="1033432"/>
            <a:ext cx="6830603" cy="4644334"/>
            <a:chOff x="835432" y="1033432"/>
            <a:chExt cx="6830603" cy="4644334"/>
          </a:xfrm>
          <a:solidFill>
            <a:schemeClr val="bg1"/>
          </a:solidFill>
        </p:grpSpPr>
        <p:sp>
          <p:nvSpPr>
            <p:cNvPr id="111" name="Rectangle 110"/>
            <p:cNvSpPr/>
            <p:nvPr/>
          </p:nvSpPr>
          <p:spPr>
            <a:xfrm>
              <a:off x="838812" y="1962965"/>
              <a:ext cx="1969167" cy="8025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835432" y="2877959"/>
              <a:ext cx="6830603" cy="12965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Rectangle 112"/>
            <p:cNvSpPr/>
            <p:nvPr/>
          </p:nvSpPr>
          <p:spPr>
            <a:xfrm>
              <a:off x="838812" y="4286995"/>
              <a:ext cx="6827223" cy="13907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841815" y="1034071"/>
              <a:ext cx="1960850" cy="8101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114"/>
            <p:cNvSpPr/>
            <p:nvPr/>
          </p:nvSpPr>
          <p:spPr>
            <a:xfrm>
              <a:off x="5686242" y="1033432"/>
              <a:ext cx="1974735" cy="17321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115"/>
            <p:cNvSpPr/>
            <p:nvPr/>
          </p:nvSpPr>
          <p:spPr>
            <a:xfrm>
              <a:off x="2917955" y="1033662"/>
              <a:ext cx="2648976" cy="17318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73"/>
          <p:cNvGrpSpPr/>
          <p:nvPr/>
        </p:nvGrpSpPr>
        <p:grpSpPr>
          <a:xfrm>
            <a:off x="8097470" y="1737138"/>
            <a:ext cx="4901429" cy="3192534"/>
            <a:chOff x="8396609" y="634481"/>
            <a:chExt cx="4901429" cy="3192534"/>
          </a:xfrm>
        </p:grpSpPr>
        <p:sp>
          <p:nvSpPr>
            <p:cNvPr id="75" name="Rounded Rectangle 74"/>
            <p:cNvSpPr/>
            <p:nvPr/>
          </p:nvSpPr>
          <p:spPr>
            <a:xfrm>
              <a:off x="8396609" y="634481"/>
              <a:ext cx="4901429" cy="31925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extBox 75"/>
            <p:cNvSpPr txBox="1"/>
            <p:nvPr/>
          </p:nvSpPr>
          <p:spPr>
            <a:xfrm>
              <a:off x="8948193" y="1909615"/>
              <a:ext cx="2212465" cy="584775"/>
            </a:xfrm>
            <a:prstGeom prst="rect">
              <a:avLst/>
            </a:prstGeom>
            <a:noFill/>
          </p:spPr>
          <p:txBody>
            <a:bodyPr wrap="none" rtlCol="0">
              <a:spAutoFit/>
            </a:bodyPr>
            <a:lstStyle/>
            <a:p>
              <a:r>
                <a:rPr lang="es-PE" sz="32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Seleccione</a:t>
              </a:r>
              <a:endParaRPr lang="es-PE" sz="3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7" name="TextBox 76"/>
            <p:cNvSpPr txBox="1"/>
            <p:nvPr/>
          </p:nvSpPr>
          <p:spPr>
            <a:xfrm>
              <a:off x="8900419" y="2227827"/>
              <a:ext cx="2196435" cy="769441"/>
            </a:xfrm>
            <a:prstGeom prst="rect">
              <a:avLst/>
            </a:prstGeom>
            <a:noFill/>
          </p:spPr>
          <p:txBody>
            <a:bodyPr wrap="none" rtlCol="0">
              <a:spAutoFit/>
            </a:bodyPr>
            <a:lstStyle/>
            <a:p>
              <a:r>
                <a:rPr lang="en-US" sz="4400" b="1" dirty="0">
                  <a:solidFill>
                    <a:schemeClr val="bg1">
                      <a:lumMod val="85000"/>
                    </a:schemeClr>
                  </a:solidFill>
                  <a:latin typeface="Leelawadee UI" panose="020B0502040204020203" pitchFamily="34" charset="-34"/>
                  <a:ea typeface="Ebrima" panose="02000000000000000000" pitchFamily="2" charset="0"/>
                  <a:cs typeface="Leelawadee UI" panose="020B0502040204020203" pitchFamily="34" charset="-34"/>
                </a:rPr>
                <a:t>FONDO</a:t>
              </a:r>
            </a:p>
          </p:txBody>
        </p:sp>
        <p:sp>
          <p:nvSpPr>
            <p:cNvPr id="78" name="TextBox 77"/>
            <p:cNvSpPr txBox="1"/>
            <p:nvPr/>
          </p:nvSpPr>
          <p:spPr>
            <a:xfrm>
              <a:off x="8829620" y="802063"/>
              <a:ext cx="833883"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5</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9" name="TextBox 78"/>
            <p:cNvSpPr txBox="1"/>
            <p:nvPr/>
          </p:nvSpPr>
          <p:spPr>
            <a:xfrm>
              <a:off x="9398360" y="790363"/>
              <a:ext cx="490840"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80" name="TextBox 79"/>
            <p:cNvSpPr txBox="1"/>
            <p:nvPr/>
          </p:nvSpPr>
          <p:spPr>
            <a:xfrm>
              <a:off x="8953126" y="3051827"/>
              <a:ext cx="184731" cy="707886"/>
            </a:xfrm>
            <a:prstGeom prst="rect">
              <a:avLst/>
            </a:prstGeom>
            <a:noFill/>
          </p:spPr>
          <p:txBody>
            <a:bodyPr wrap="none" rtlCol="0">
              <a:spAutoFit/>
            </a:bodyPr>
            <a:lstStyle/>
            <a:p>
              <a:endParaRPr lang="en-US" sz="4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grpSp>
      <p:sp>
        <p:nvSpPr>
          <p:cNvPr id="45" name="TextBox 75"/>
          <p:cNvSpPr txBox="1"/>
          <p:nvPr/>
        </p:nvSpPr>
        <p:spPr>
          <a:xfrm>
            <a:off x="8617152" y="3837924"/>
            <a:ext cx="1848583" cy="584775"/>
          </a:xfrm>
          <a:prstGeom prst="rect">
            <a:avLst/>
          </a:prstGeom>
          <a:noFill/>
        </p:spPr>
        <p:txBody>
          <a:bodyPr wrap="none" rtlCol="0">
            <a:spAutoFit/>
          </a:bodyPr>
          <a:lstStyle/>
          <a:p>
            <a:r>
              <a:rPr lang="es-PE" sz="32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Correcto</a:t>
            </a:r>
            <a:endParaRPr lang="es-PE" sz="3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Tree>
    <p:extLst>
      <p:ext uri="{BB962C8B-B14F-4D97-AF65-F5344CB8AC3E}">
        <p14:creationId xmlns:p14="http://schemas.microsoft.com/office/powerpoint/2010/main" val="344806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64"/>
                                        </p:tgtEl>
                                      </p:cBhvr>
                                    </p:animEffect>
                                    <p:set>
                                      <p:cBhvr>
                                        <p:cTn id="7" dur="1" fill="hold">
                                          <p:stCondLst>
                                            <p:cond delay="1999"/>
                                          </p:stCondLst>
                                        </p:cTn>
                                        <p:tgtEl>
                                          <p:spTgt spid="6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117"/>
                                        </p:tgtEl>
                                      </p:cBhvr>
                                    </p:animEffect>
                                    <p:set>
                                      <p:cBhvr>
                                        <p:cTn id="10" dur="1" fill="hold">
                                          <p:stCondLst>
                                            <p:cond delay="1999"/>
                                          </p:stCondLst>
                                        </p:cTn>
                                        <p:tgtEl>
                                          <p:spTgt spid="117"/>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110"/>
                                        </p:tgtEl>
                                      </p:cBhvr>
                                    </p:animEffect>
                                    <p:set>
                                      <p:cBhvr>
                                        <p:cTn id="13" dur="1" fill="hold">
                                          <p:stCondLst>
                                            <p:cond delay="1999"/>
                                          </p:stCondLst>
                                        </p:cTn>
                                        <p:tgtEl>
                                          <p:spTgt spid="110"/>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2000"/>
                                        <p:tgtEl>
                                          <p:spTgt spid="119"/>
                                        </p:tgtEl>
                                      </p:cBhvr>
                                    </p:animEffect>
                                    <p:set>
                                      <p:cBhvr>
                                        <p:cTn id="18" dur="1" fill="hold">
                                          <p:stCondLst>
                                            <p:cond delay="1999"/>
                                          </p:stCondLst>
                                        </p:cTn>
                                        <p:tgtEl>
                                          <p:spTgt spid="119"/>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2000"/>
                                        <p:tgtEl>
                                          <p:spTgt spid="118"/>
                                        </p:tgtEl>
                                      </p:cBhvr>
                                    </p:animEffect>
                                    <p:set>
                                      <p:cBhvr>
                                        <p:cTn id="21" dur="1" fill="hold">
                                          <p:stCondLst>
                                            <p:cond delay="1999"/>
                                          </p:stCondLst>
                                        </p:cTn>
                                        <p:tgtEl>
                                          <p:spTgt spid="118"/>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2000"/>
                                        <p:tgtEl>
                                          <p:spTgt spid="97"/>
                                        </p:tgtEl>
                                      </p:cBhvr>
                                    </p:animEffect>
                                    <p:set>
                                      <p:cBhvr>
                                        <p:cTn id="24" dur="1" fill="hold">
                                          <p:stCondLst>
                                            <p:cond delay="1999"/>
                                          </p:stCondLst>
                                        </p:cTn>
                                        <p:tgtEl>
                                          <p:spTgt spid="9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2000"/>
                                        <p:tgtEl>
                                          <p:spTgt spid="126"/>
                                        </p:tgtEl>
                                      </p:cBhvr>
                                    </p:animEffect>
                                    <p:set>
                                      <p:cBhvr>
                                        <p:cTn id="29" dur="1" fill="hold">
                                          <p:stCondLst>
                                            <p:cond delay="1999"/>
                                          </p:stCondLst>
                                        </p:cTn>
                                        <p:tgtEl>
                                          <p:spTgt spid="126"/>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2000"/>
                                        <p:tgtEl>
                                          <p:spTgt spid="133"/>
                                        </p:tgtEl>
                                      </p:cBhvr>
                                    </p:animEffect>
                                    <p:set>
                                      <p:cBhvr>
                                        <p:cTn id="32" dur="1" fill="hold">
                                          <p:stCondLst>
                                            <p:cond delay="1999"/>
                                          </p:stCondLst>
                                        </p:cTn>
                                        <p:tgtEl>
                                          <p:spTgt spid="133"/>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2000"/>
                                        <p:tgtEl>
                                          <p:spTgt spid="98"/>
                                        </p:tgtEl>
                                      </p:cBhvr>
                                    </p:animEffect>
                                    <p:set>
                                      <p:cBhvr>
                                        <p:cTn id="35" dur="1" fill="hold">
                                          <p:stCondLst>
                                            <p:cond delay="1999"/>
                                          </p:stCondLst>
                                        </p:cTn>
                                        <p:tgtEl>
                                          <p:spTgt spid="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133" grpId="0" animBg="1"/>
      <p:bldP spid="97" grpId="0" animBg="1"/>
      <p:bldP spid="118" grpId="0" animBg="1"/>
      <p:bldP spid="64" grpId="0" animBg="1"/>
      <p:bldP spid="1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9"/>
          <p:cNvSpPr/>
          <p:nvPr/>
        </p:nvSpPr>
        <p:spPr>
          <a:xfrm>
            <a:off x="0" y="-12692"/>
            <a:ext cx="12192000" cy="68706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00"/>
          <p:cNvSpPr/>
          <p:nvPr/>
        </p:nvSpPr>
        <p:spPr>
          <a:xfrm>
            <a:off x="613435" y="680483"/>
            <a:ext cx="7275922" cy="5369442"/>
          </a:xfrm>
          <a:prstGeom prst="roundRect">
            <a:avLst>
              <a:gd name="adj" fmla="val 6172"/>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oup 134"/>
          <p:cNvGrpSpPr/>
          <p:nvPr/>
        </p:nvGrpSpPr>
        <p:grpSpPr>
          <a:xfrm>
            <a:off x="835432" y="1033431"/>
            <a:ext cx="6830603" cy="4644335"/>
            <a:chOff x="835432" y="1033431"/>
            <a:chExt cx="6830603" cy="4644335"/>
          </a:xfrm>
          <a:solidFill>
            <a:schemeClr val="tx1">
              <a:lumMod val="95000"/>
              <a:lumOff val="5000"/>
            </a:schemeClr>
          </a:solidFill>
        </p:grpSpPr>
        <p:sp>
          <p:nvSpPr>
            <p:cNvPr id="136" name="Rectangle 135"/>
            <p:cNvSpPr/>
            <p:nvPr/>
          </p:nvSpPr>
          <p:spPr>
            <a:xfrm>
              <a:off x="838813" y="1962965"/>
              <a:ext cx="1959832" cy="8025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7" name="Rectangle 136"/>
            <p:cNvSpPr/>
            <p:nvPr/>
          </p:nvSpPr>
          <p:spPr>
            <a:xfrm>
              <a:off x="835432" y="2877959"/>
              <a:ext cx="6830603" cy="12965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8" name="Rectangle 137"/>
            <p:cNvSpPr/>
            <p:nvPr/>
          </p:nvSpPr>
          <p:spPr>
            <a:xfrm>
              <a:off x="838812" y="4286995"/>
              <a:ext cx="6827223" cy="13907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9" name="Rectangle 138"/>
            <p:cNvSpPr/>
            <p:nvPr/>
          </p:nvSpPr>
          <p:spPr>
            <a:xfrm>
              <a:off x="841815" y="1034071"/>
              <a:ext cx="1960850" cy="8101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0" name="Rectangle 139"/>
            <p:cNvSpPr/>
            <p:nvPr/>
          </p:nvSpPr>
          <p:spPr>
            <a:xfrm>
              <a:off x="5686242" y="1033431"/>
              <a:ext cx="1974735" cy="17320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1" name="Rectangle 140"/>
            <p:cNvSpPr/>
            <p:nvPr/>
          </p:nvSpPr>
          <p:spPr>
            <a:xfrm>
              <a:off x="2927289" y="1033662"/>
              <a:ext cx="2639642" cy="17318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grpSp>
      <p:grpSp>
        <p:nvGrpSpPr>
          <p:cNvPr id="74" name="Group 73"/>
          <p:cNvGrpSpPr/>
          <p:nvPr/>
        </p:nvGrpSpPr>
        <p:grpSpPr>
          <a:xfrm>
            <a:off x="8097470" y="1737138"/>
            <a:ext cx="4901429" cy="3192534"/>
            <a:chOff x="8396609" y="634481"/>
            <a:chExt cx="4901429" cy="3192534"/>
          </a:xfrm>
        </p:grpSpPr>
        <p:sp>
          <p:nvSpPr>
            <p:cNvPr id="75" name="Rounded Rectangle 74"/>
            <p:cNvSpPr/>
            <p:nvPr/>
          </p:nvSpPr>
          <p:spPr>
            <a:xfrm>
              <a:off x="8396609" y="634481"/>
              <a:ext cx="4901429" cy="31925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extBox 75"/>
            <p:cNvSpPr txBox="1"/>
            <p:nvPr/>
          </p:nvSpPr>
          <p:spPr>
            <a:xfrm>
              <a:off x="8948193" y="1909615"/>
              <a:ext cx="2839239" cy="584775"/>
            </a:xfrm>
            <a:prstGeom prst="rect">
              <a:avLst/>
            </a:prstGeom>
            <a:noFill/>
          </p:spPr>
          <p:txBody>
            <a:bodyPr wrap="none" rtlCol="0">
              <a:spAutoFit/>
            </a:bodyPr>
            <a:lstStyle/>
            <a:p>
              <a:r>
                <a:rPr lang="en-US" sz="32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Use </a:t>
              </a:r>
              <a:r>
                <a:rPr lang="es-PE" sz="32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adecuada</a:t>
              </a:r>
              <a:endParaRPr lang="es-PE" sz="3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7" name="TextBox 76"/>
            <p:cNvSpPr txBox="1"/>
            <p:nvPr/>
          </p:nvSpPr>
          <p:spPr>
            <a:xfrm>
              <a:off x="8788280" y="2324083"/>
              <a:ext cx="3635932" cy="677108"/>
            </a:xfrm>
            <a:prstGeom prst="rect">
              <a:avLst/>
            </a:prstGeom>
            <a:noFill/>
          </p:spPr>
          <p:txBody>
            <a:bodyPr wrap="none" rtlCol="0">
              <a:spAutoFit/>
            </a:bodyPr>
            <a:lstStyle/>
            <a:p>
              <a:r>
                <a:rPr lang="es-PE" sz="3800" b="1" dirty="0">
                  <a:solidFill>
                    <a:schemeClr val="bg1">
                      <a:lumMod val="85000"/>
                    </a:schemeClr>
                  </a:solidFill>
                  <a:latin typeface="Leelawadee UI" panose="020B0502040204020203" pitchFamily="34" charset="-34"/>
                  <a:ea typeface="Ebrima" panose="02000000000000000000" pitchFamily="2" charset="0"/>
                  <a:cs typeface="Leelawadee UI" panose="020B0502040204020203" pitchFamily="34" charset="-34"/>
                </a:rPr>
                <a:t>Visualizaciones</a:t>
              </a:r>
            </a:p>
          </p:txBody>
        </p:sp>
        <p:sp>
          <p:nvSpPr>
            <p:cNvPr id="78" name="TextBox 77"/>
            <p:cNvSpPr txBox="1"/>
            <p:nvPr/>
          </p:nvSpPr>
          <p:spPr>
            <a:xfrm>
              <a:off x="8829620" y="802063"/>
              <a:ext cx="833883"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6</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9" name="TextBox 78"/>
            <p:cNvSpPr txBox="1"/>
            <p:nvPr/>
          </p:nvSpPr>
          <p:spPr>
            <a:xfrm>
              <a:off x="9398360" y="790363"/>
              <a:ext cx="490840"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80" name="TextBox 79"/>
            <p:cNvSpPr txBox="1"/>
            <p:nvPr/>
          </p:nvSpPr>
          <p:spPr>
            <a:xfrm>
              <a:off x="8953126" y="3051827"/>
              <a:ext cx="184731" cy="707886"/>
            </a:xfrm>
            <a:prstGeom prst="rect">
              <a:avLst/>
            </a:prstGeom>
            <a:noFill/>
          </p:spPr>
          <p:txBody>
            <a:bodyPr wrap="none" rtlCol="0">
              <a:spAutoFit/>
            </a:bodyPr>
            <a:lstStyle/>
            <a:p>
              <a:endParaRPr lang="en-US" sz="4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grpSp>
      <p:graphicFrame>
        <p:nvGraphicFramePr>
          <p:cNvPr id="143" name="Table 142"/>
          <p:cNvGraphicFramePr>
            <a:graphicFrameLocks noGrp="1"/>
          </p:cNvGraphicFramePr>
          <p:nvPr>
            <p:extLst>
              <p:ext uri="{D42A27DB-BD31-4B8C-83A1-F6EECF244321}">
                <p14:modId xmlns:p14="http://schemas.microsoft.com/office/powerpoint/2010/main" val="2031854597"/>
              </p:ext>
            </p:extLst>
          </p:nvPr>
        </p:nvGraphicFramePr>
        <p:xfrm>
          <a:off x="1214359" y="4452171"/>
          <a:ext cx="6048386" cy="1082040"/>
        </p:xfrm>
        <a:graphic>
          <a:graphicData uri="http://schemas.openxmlformats.org/drawingml/2006/table">
            <a:tbl>
              <a:tblPr firstRow="1" bandRow="1">
                <a:tableStyleId>{F5AB1C69-6EDB-4FF4-983F-18BD219EF322}</a:tableStyleId>
              </a:tblPr>
              <a:tblGrid>
                <a:gridCol w="1206958">
                  <a:extLst>
                    <a:ext uri="{9D8B030D-6E8A-4147-A177-3AD203B41FA5}">
                      <a16:colId xmlns:a16="http://schemas.microsoft.com/office/drawing/2014/main" val="1167939584"/>
                    </a:ext>
                  </a:extLst>
                </a:gridCol>
                <a:gridCol w="1210357">
                  <a:extLst>
                    <a:ext uri="{9D8B030D-6E8A-4147-A177-3AD203B41FA5}">
                      <a16:colId xmlns:a16="http://schemas.microsoft.com/office/drawing/2014/main" val="92675983"/>
                    </a:ext>
                  </a:extLst>
                </a:gridCol>
                <a:gridCol w="1210357">
                  <a:extLst>
                    <a:ext uri="{9D8B030D-6E8A-4147-A177-3AD203B41FA5}">
                      <a16:colId xmlns:a16="http://schemas.microsoft.com/office/drawing/2014/main" val="3862013556"/>
                    </a:ext>
                  </a:extLst>
                </a:gridCol>
                <a:gridCol w="1210357">
                  <a:extLst>
                    <a:ext uri="{9D8B030D-6E8A-4147-A177-3AD203B41FA5}">
                      <a16:colId xmlns:a16="http://schemas.microsoft.com/office/drawing/2014/main" val="1167184307"/>
                    </a:ext>
                  </a:extLst>
                </a:gridCol>
                <a:gridCol w="1210357">
                  <a:extLst>
                    <a:ext uri="{9D8B030D-6E8A-4147-A177-3AD203B41FA5}">
                      <a16:colId xmlns:a16="http://schemas.microsoft.com/office/drawing/2014/main" val="1907940531"/>
                    </a:ext>
                  </a:extLst>
                </a:gridCol>
              </a:tblGrid>
              <a:tr h="198406">
                <a:tc>
                  <a:txBody>
                    <a:bodyPr/>
                    <a:lstStyle/>
                    <a:p>
                      <a:pPr algn="ctr"/>
                      <a:r>
                        <a:rPr lang="en-US" sz="900" dirty="0">
                          <a:solidFill>
                            <a:schemeClr val="lt1">
                              <a:alpha val="51000"/>
                            </a:schemeClr>
                          </a:solidFill>
                        </a:rPr>
                        <a:t>Category</a:t>
                      </a:r>
                      <a:r>
                        <a:rPr lang="en-US" sz="900" baseline="0" dirty="0">
                          <a:solidFill>
                            <a:schemeClr val="lt1">
                              <a:alpha val="51000"/>
                            </a:schemeClr>
                          </a:solidFill>
                        </a:rPr>
                        <a:t> A</a:t>
                      </a:r>
                      <a:endParaRPr lang="en-US" sz="900" dirty="0">
                        <a:solidFill>
                          <a:schemeClr val="lt1">
                            <a:alpha val="51000"/>
                          </a:schemeClr>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B</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C</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D</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E</a:t>
                      </a:r>
                      <a:endParaRPr lang="en-US" sz="900" dirty="0">
                        <a:solidFill>
                          <a:schemeClr val="lt1">
                            <a:alpha val="51000"/>
                          </a:schemeClr>
                        </a:solidFill>
                      </a:endParaRPr>
                    </a:p>
                  </a:txBody>
                  <a:tcPr anchor="ctr"/>
                </a:tc>
                <a:extLst>
                  <a:ext uri="{0D108BD9-81ED-4DB2-BD59-A6C34878D82A}">
                    <a16:rowId xmlns:a16="http://schemas.microsoft.com/office/drawing/2014/main" val="830532694"/>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1087852871"/>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893488242"/>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901784435"/>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3810624778"/>
                  </a:ext>
                </a:extLst>
              </a:tr>
            </a:tbl>
          </a:graphicData>
        </a:graphic>
      </p:graphicFrame>
      <p:grpSp>
        <p:nvGrpSpPr>
          <p:cNvPr id="146" name="Group 145"/>
          <p:cNvGrpSpPr/>
          <p:nvPr/>
        </p:nvGrpSpPr>
        <p:grpSpPr>
          <a:xfrm>
            <a:off x="1024342" y="3047844"/>
            <a:ext cx="6514752" cy="1043736"/>
            <a:chOff x="4754140" y="3047844"/>
            <a:chExt cx="6514752" cy="1043736"/>
          </a:xfrm>
        </p:grpSpPr>
        <p:graphicFrame>
          <p:nvGraphicFramePr>
            <p:cNvPr id="147" name="Chart 146"/>
            <p:cNvGraphicFramePr/>
            <p:nvPr>
              <p:extLst>
                <p:ext uri="{D42A27DB-BD31-4B8C-83A1-F6EECF244321}">
                  <p14:modId xmlns:p14="http://schemas.microsoft.com/office/powerpoint/2010/main" val="528063423"/>
                </p:ext>
              </p:extLst>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2"/>
            </a:graphicData>
          </a:graphic>
        </p:graphicFrame>
        <p:sp>
          <p:nvSpPr>
            <p:cNvPr id="148" name="TextBox 147"/>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grpSp>
        <p:nvGrpSpPr>
          <p:cNvPr id="162" name="Group 161"/>
          <p:cNvGrpSpPr/>
          <p:nvPr/>
        </p:nvGrpSpPr>
        <p:grpSpPr>
          <a:xfrm>
            <a:off x="1232273" y="1101699"/>
            <a:ext cx="747239" cy="681199"/>
            <a:chOff x="4715701" y="1116633"/>
            <a:chExt cx="747239" cy="681199"/>
          </a:xfrm>
        </p:grpSpPr>
        <p:grpSp>
          <p:nvGrpSpPr>
            <p:cNvPr id="163" name="Group 162"/>
            <p:cNvGrpSpPr/>
            <p:nvPr/>
          </p:nvGrpSpPr>
          <p:grpSpPr>
            <a:xfrm>
              <a:off x="4715701" y="1193524"/>
              <a:ext cx="67245" cy="527439"/>
              <a:chOff x="4541525" y="1167397"/>
              <a:chExt cx="67245" cy="527439"/>
            </a:xfrm>
          </p:grpSpPr>
          <p:sp>
            <p:nvSpPr>
              <p:cNvPr id="169" name="Rectangle 168"/>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0" name="Rectangle 169"/>
              <p:cNvSpPr/>
              <p:nvPr/>
            </p:nvSpPr>
            <p:spPr>
              <a:xfrm>
                <a:off x="4541525" y="1319797"/>
                <a:ext cx="67245" cy="70239"/>
              </a:xfrm>
              <a:prstGeom prst="rect">
                <a:avLst/>
              </a:prstGeom>
              <a:solidFill>
                <a:schemeClr val="tx1">
                  <a:lumMod val="50000"/>
                  <a:lumOff val="50000"/>
                </a:schemeClr>
              </a:soli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1" name="Rectangle 170"/>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2" name="Rectangle 171"/>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nvGrpSpPr>
            <p:cNvPr id="164" name="Group 163"/>
            <p:cNvGrpSpPr/>
            <p:nvPr/>
          </p:nvGrpSpPr>
          <p:grpSpPr>
            <a:xfrm>
              <a:off x="4782946" y="1116633"/>
              <a:ext cx="679994" cy="681199"/>
              <a:chOff x="4782946" y="1116633"/>
              <a:chExt cx="679994" cy="681199"/>
            </a:xfrm>
          </p:grpSpPr>
          <p:sp>
            <p:nvSpPr>
              <p:cNvPr id="165" name="Rectangle 164"/>
              <p:cNvSpPr/>
              <p:nvPr/>
            </p:nvSpPr>
            <p:spPr>
              <a:xfrm>
                <a:off x="4782946" y="1116633"/>
                <a:ext cx="679994" cy="215444"/>
              </a:xfrm>
              <a:prstGeom prst="rect">
                <a:avLst/>
              </a:prstGeom>
            </p:spPr>
            <p:txBody>
              <a:bodyPr wrap="none">
                <a:spAutoFit/>
              </a:bodyPr>
              <a:lstStyle/>
              <a:p>
                <a:r>
                  <a:rPr lang="la-Latn" sz="800" dirty="0">
                    <a:solidFill>
                      <a:schemeClr val="bg1"/>
                    </a:solidFill>
                    <a:effectLst/>
                  </a:rPr>
                  <a:t>consectetur</a:t>
                </a:r>
                <a:endParaRPr lang="en-US" dirty="0">
                  <a:solidFill>
                    <a:schemeClr val="bg1"/>
                  </a:solidFill>
                </a:endParaRPr>
              </a:p>
            </p:txBody>
          </p:sp>
          <p:sp>
            <p:nvSpPr>
              <p:cNvPr id="166" name="Rectangle 165"/>
              <p:cNvSpPr/>
              <p:nvPr/>
            </p:nvSpPr>
            <p:spPr>
              <a:xfrm>
                <a:off x="4782946" y="1271885"/>
                <a:ext cx="679994" cy="215444"/>
              </a:xfrm>
              <a:prstGeom prst="rect">
                <a:avLst/>
              </a:prstGeom>
            </p:spPr>
            <p:txBody>
              <a:bodyPr wrap="none">
                <a:spAutoFit/>
              </a:bodyPr>
              <a:lstStyle/>
              <a:p>
                <a:r>
                  <a:rPr lang="la-Latn" sz="800" dirty="0">
                    <a:solidFill>
                      <a:schemeClr val="bg1">
                        <a:alpha val="28000"/>
                      </a:schemeClr>
                    </a:solidFill>
                    <a:effectLst/>
                  </a:rPr>
                  <a:t>consectetur</a:t>
                </a:r>
                <a:endParaRPr lang="en-US" dirty="0">
                  <a:solidFill>
                    <a:schemeClr val="bg1">
                      <a:alpha val="28000"/>
                    </a:schemeClr>
                  </a:solidFill>
                </a:endParaRPr>
              </a:p>
            </p:txBody>
          </p:sp>
          <p:sp>
            <p:nvSpPr>
              <p:cNvPr id="167" name="Rectangle 166"/>
              <p:cNvSpPr/>
              <p:nvPr/>
            </p:nvSpPr>
            <p:spPr>
              <a:xfrm>
                <a:off x="4782946" y="1427137"/>
                <a:ext cx="679994" cy="215444"/>
              </a:xfrm>
              <a:prstGeom prst="rect">
                <a:avLst/>
              </a:prstGeom>
            </p:spPr>
            <p:txBody>
              <a:bodyPr wrap="none">
                <a:spAutoFit/>
              </a:bodyPr>
              <a:lstStyle/>
              <a:p>
                <a:r>
                  <a:rPr lang="la-Latn" sz="800" dirty="0">
                    <a:solidFill>
                      <a:schemeClr val="bg1"/>
                    </a:solidFill>
                  </a:rPr>
                  <a:t>consectetur</a:t>
                </a:r>
                <a:endParaRPr lang="en-US" sz="800" dirty="0">
                  <a:solidFill>
                    <a:schemeClr val="bg1"/>
                  </a:solidFill>
                </a:endParaRPr>
              </a:p>
            </p:txBody>
          </p:sp>
          <p:sp>
            <p:nvSpPr>
              <p:cNvPr id="168" name="Rectangle 167"/>
              <p:cNvSpPr/>
              <p:nvPr/>
            </p:nvSpPr>
            <p:spPr>
              <a:xfrm>
                <a:off x="4782946" y="1582388"/>
                <a:ext cx="679994" cy="215444"/>
              </a:xfrm>
              <a:prstGeom prst="rect">
                <a:avLst/>
              </a:prstGeom>
            </p:spPr>
            <p:txBody>
              <a:bodyPr wrap="none">
                <a:spAutoFit/>
              </a:bodyPr>
              <a:lstStyle/>
              <a:p>
                <a:r>
                  <a:rPr lang="la-Latn" sz="800" dirty="0">
                    <a:solidFill>
                      <a:schemeClr val="bg1"/>
                    </a:solidFill>
                  </a:rPr>
                  <a:t>consectetur</a:t>
                </a:r>
                <a:endParaRPr lang="en-US" sz="800" dirty="0">
                  <a:solidFill>
                    <a:schemeClr val="bg1"/>
                  </a:solidFill>
                </a:endParaRPr>
              </a:p>
            </p:txBody>
          </p:sp>
        </p:grpSp>
      </p:grpSp>
      <p:grpSp>
        <p:nvGrpSpPr>
          <p:cNvPr id="173" name="Group 172"/>
          <p:cNvGrpSpPr/>
          <p:nvPr/>
        </p:nvGrpSpPr>
        <p:grpSpPr>
          <a:xfrm>
            <a:off x="3295741" y="1033489"/>
            <a:ext cx="1919766" cy="2406305"/>
            <a:chOff x="7025539" y="1033489"/>
            <a:chExt cx="1919766" cy="2406305"/>
          </a:xfrm>
        </p:grpSpPr>
        <p:graphicFrame>
          <p:nvGraphicFramePr>
            <p:cNvPr id="174" name="Chart 173"/>
            <p:cNvGraphicFramePr/>
            <p:nvPr>
              <p:extLst>
                <p:ext uri="{D42A27DB-BD31-4B8C-83A1-F6EECF244321}">
                  <p14:modId xmlns:p14="http://schemas.microsoft.com/office/powerpoint/2010/main" val="1243105843"/>
                </p:ext>
              </p:extLst>
            </p:nvPr>
          </p:nvGraphicFramePr>
          <p:xfrm>
            <a:off x="7025539" y="1033489"/>
            <a:ext cx="1919766" cy="2406305"/>
          </p:xfrm>
          <a:graphic>
            <a:graphicData uri="http://schemas.openxmlformats.org/drawingml/2006/chart">
              <c:chart xmlns:c="http://schemas.openxmlformats.org/drawingml/2006/chart" xmlns:r="http://schemas.openxmlformats.org/officeDocument/2006/relationships" r:id="rId3"/>
            </a:graphicData>
          </a:graphic>
        </p:graphicFrame>
        <p:sp>
          <p:nvSpPr>
            <p:cNvPr id="175" name="TextBox 174"/>
            <p:cNvSpPr txBox="1"/>
            <p:nvPr/>
          </p:nvSpPr>
          <p:spPr>
            <a:xfrm>
              <a:off x="7197087" y="2302287"/>
              <a:ext cx="1565296" cy="276999"/>
            </a:xfrm>
            <a:prstGeom prst="rect">
              <a:avLst/>
            </a:prstGeom>
            <a:noFill/>
          </p:spPr>
          <p:txBody>
            <a:bodyPr wrap="square" rtlCol="0">
              <a:spAutoFit/>
            </a:bodyPr>
            <a:lstStyle/>
            <a:p>
              <a:pPr algn="ctr"/>
              <a:r>
                <a:rPr lang="la-Latn" sz="1200" b="1" dirty="0">
                  <a:solidFill>
                    <a:schemeClr val="bg1"/>
                  </a:solidFill>
                  <a:effectLst/>
                </a:rPr>
                <a:t>ADIPISCING</a:t>
              </a:r>
              <a:endParaRPr lang="la-Latn" sz="1200" b="1" dirty="0">
                <a:solidFill>
                  <a:schemeClr val="bg1"/>
                </a:solidFill>
              </a:endParaRPr>
            </a:p>
          </p:txBody>
        </p:sp>
        <p:sp>
          <p:nvSpPr>
            <p:cNvPr id="176" name="TextBox 175"/>
            <p:cNvSpPr txBox="1"/>
            <p:nvPr/>
          </p:nvSpPr>
          <p:spPr>
            <a:xfrm>
              <a:off x="7366148" y="1557271"/>
              <a:ext cx="702436" cy="400110"/>
            </a:xfrm>
            <a:prstGeom prst="rect">
              <a:avLst/>
            </a:prstGeom>
            <a:noFill/>
          </p:spPr>
          <p:txBody>
            <a:bodyPr wrap="none" rtlCol="0">
              <a:spAutoFit/>
            </a:bodyPr>
            <a:lstStyle/>
            <a:p>
              <a:r>
                <a:rPr lang="en-US" sz="2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61%</a:t>
              </a:r>
              <a:endParaRPr lang="en-US" sz="2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77" name="TextBox 176"/>
            <p:cNvSpPr txBox="1"/>
            <p:nvPr/>
          </p:nvSpPr>
          <p:spPr>
            <a:xfrm>
              <a:off x="7568911" y="2448713"/>
              <a:ext cx="910309" cy="200875"/>
            </a:xfrm>
            <a:prstGeom prst="rect">
              <a:avLst/>
            </a:prstGeom>
            <a:noFill/>
          </p:spPr>
          <p:txBody>
            <a:bodyPr wrap="square" rtlCol="0">
              <a:spAutoFit/>
            </a:bodyPr>
            <a:lstStyle/>
            <a:p>
              <a:pPr algn="just"/>
              <a:r>
                <a:rPr lang="la-Latn" sz="700" dirty="0">
                  <a:solidFill>
                    <a:schemeClr val="bg1"/>
                  </a:solidFill>
                  <a:effectLst/>
                </a:rPr>
                <a:t>Lorem ipsum dolor</a:t>
              </a:r>
              <a:endParaRPr lang="la-Latn" sz="700" dirty="0">
                <a:solidFill>
                  <a:schemeClr val="bg1"/>
                </a:solidFill>
              </a:endParaRPr>
            </a:p>
          </p:txBody>
        </p:sp>
      </p:grpSp>
      <p:grpSp>
        <p:nvGrpSpPr>
          <p:cNvPr id="178" name="Group 177"/>
          <p:cNvGrpSpPr/>
          <p:nvPr/>
        </p:nvGrpSpPr>
        <p:grpSpPr>
          <a:xfrm>
            <a:off x="5980070" y="1237636"/>
            <a:ext cx="1419544" cy="1906114"/>
            <a:chOff x="9709868" y="1237636"/>
            <a:chExt cx="1419544" cy="1906114"/>
          </a:xfrm>
        </p:grpSpPr>
        <p:graphicFrame>
          <p:nvGraphicFramePr>
            <p:cNvPr id="179" name="Chart 178"/>
            <p:cNvGraphicFramePr/>
            <p:nvPr>
              <p:extLst>
                <p:ext uri="{D42A27DB-BD31-4B8C-83A1-F6EECF244321}">
                  <p14:modId xmlns:p14="http://schemas.microsoft.com/office/powerpoint/2010/main" val="844134168"/>
                </p:ext>
              </p:extLst>
            </p:nvPr>
          </p:nvGraphicFramePr>
          <p:xfrm>
            <a:off x="9709868" y="1237636"/>
            <a:ext cx="1419544" cy="1906114"/>
          </p:xfrm>
          <a:graphic>
            <a:graphicData uri="http://schemas.openxmlformats.org/drawingml/2006/chart">
              <c:chart xmlns:c="http://schemas.openxmlformats.org/drawingml/2006/chart" xmlns:r="http://schemas.openxmlformats.org/officeDocument/2006/relationships" r:id="rId4"/>
            </a:graphicData>
          </a:graphic>
        </p:graphicFrame>
        <p:sp>
          <p:nvSpPr>
            <p:cNvPr id="180" name="TextBox 179"/>
            <p:cNvSpPr txBox="1"/>
            <p:nvPr/>
          </p:nvSpPr>
          <p:spPr>
            <a:xfrm>
              <a:off x="9814251" y="2248590"/>
              <a:ext cx="1239923" cy="276999"/>
            </a:xfrm>
            <a:prstGeom prst="rect">
              <a:avLst/>
            </a:prstGeom>
            <a:noFill/>
          </p:spPr>
          <p:txBody>
            <a:bodyPr wrap="square" rtlCol="0">
              <a:spAutoFit/>
            </a:bodyPr>
            <a:lstStyle/>
            <a:p>
              <a:pPr algn="ctr"/>
              <a:r>
                <a:rPr lang="la-Latn" sz="1200" b="1" dirty="0">
                  <a:solidFill>
                    <a:schemeClr val="bg1"/>
                  </a:solidFill>
                  <a:effectLst/>
                </a:rPr>
                <a:t>ADIPISCING</a:t>
              </a:r>
              <a:endParaRPr lang="la-Latn" sz="1200" b="1" dirty="0">
                <a:solidFill>
                  <a:schemeClr val="bg1"/>
                </a:solidFill>
              </a:endParaRPr>
            </a:p>
          </p:txBody>
        </p:sp>
        <p:sp>
          <p:nvSpPr>
            <p:cNvPr id="181" name="TextBox 180"/>
            <p:cNvSpPr txBox="1"/>
            <p:nvPr/>
          </p:nvSpPr>
          <p:spPr>
            <a:xfrm>
              <a:off x="9892366" y="1750317"/>
              <a:ext cx="545342" cy="307777"/>
            </a:xfrm>
            <a:prstGeom prst="rect">
              <a:avLst/>
            </a:prstGeom>
            <a:noFill/>
          </p:spPr>
          <p:txBody>
            <a:bodyPr wrap="none" rtlCol="0">
              <a:spAutoFit/>
            </a:bodyPr>
            <a:lstStyle/>
            <a:p>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52%</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2" name="TextBox 181"/>
            <p:cNvSpPr txBox="1"/>
            <p:nvPr/>
          </p:nvSpPr>
          <p:spPr>
            <a:xfrm>
              <a:off x="9992598" y="2383612"/>
              <a:ext cx="910309" cy="200875"/>
            </a:xfrm>
            <a:prstGeom prst="rect">
              <a:avLst/>
            </a:prstGeom>
            <a:noFill/>
          </p:spPr>
          <p:txBody>
            <a:bodyPr wrap="square" rtlCol="0">
              <a:spAutoFit/>
            </a:bodyPr>
            <a:lstStyle/>
            <a:p>
              <a:pPr algn="just"/>
              <a:r>
                <a:rPr lang="la-Latn" sz="700" dirty="0">
                  <a:solidFill>
                    <a:schemeClr val="bg1"/>
                  </a:solidFill>
                  <a:effectLst/>
                </a:rPr>
                <a:t>Lorem ipsum dolor</a:t>
              </a:r>
              <a:endParaRPr lang="la-Latn" sz="700" dirty="0">
                <a:solidFill>
                  <a:schemeClr val="bg1"/>
                </a:solidFill>
              </a:endParaRPr>
            </a:p>
          </p:txBody>
        </p:sp>
      </p:grpSp>
      <p:grpSp>
        <p:nvGrpSpPr>
          <p:cNvPr id="183" name="Group 182"/>
          <p:cNvGrpSpPr/>
          <p:nvPr/>
        </p:nvGrpSpPr>
        <p:grpSpPr>
          <a:xfrm>
            <a:off x="1117993" y="2012650"/>
            <a:ext cx="1378047" cy="769441"/>
            <a:chOff x="4847791" y="2012650"/>
            <a:chExt cx="1378047" cy="769441"/>
          </a:xfrm>
        </p:grpSpPr>
        <p:grpSp>
          <p:nvGrpSpPr>
            <p:cNvPr id="184" name="Group 183"/>
            <p:cNvGrpSpPr/>
            <p:nvPr/>
          </p:nvGrpSpPr>
          <p:grpSpPr>
            <a:xfrm>
              <a:off x="4847791" y="2012650"/>
              <a:ext cx="1378047" cy="769441"/>
              <a:chOff x="4847791" y="2012650"/>
              <a:chExt cx="1378047" cy="769441"/>
            </a:xfrm>
          </p:grpSpPr>
          <p:sp>
            <p:nvSpPr>
              <p:cNvPr id="187" name="TextBox 186"/>
              <p:cNvSpPr txBox="1"/>
              <p:nvPr/>
            </p:nvSpPr>
            <p:spPr>
              <a:xfrm>
                <a:off x="4847791" y="2012650"/>
                <a:ext cx="832279" cy="769441"/>
              </a:xfrm>
              <a:prstGeom prst="rect">
                <a:avLst/>
              </a:prstGeom>
              <a:noFill/>
            </p:spPr>
            <p:txBody>
              <a:bodyPr wrap="none" rtlCol="0">
                <a:spAutoFit/>
              </a:bodyPr>
              <a:lstStyle/>
              <a:p>
                <a:r>
                  <a:rPr lang="en-US" sz="4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42</a:t>
                </a:r>
                <a:endParaRPr lang="en-US" sz="48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8" name="Right Triangle 187"/>
              <p:cNvSpPr/>
              <p:nvPr/>
            </p:nvSpPr>
            <p:spPr>
              <a:xfrm rot="18900000">
                <a:off x="5661945" y="2524818"/>
                <a:ext cx="100455" cy="100455"/>
              </a:xfrm>
              <a:prstGeom prst="rtTriangle">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9" name="TextBox 188"/>
              <p:cNvSpPr txBox="1"/>
              <p:nvPr/>
            </p:nvSpPr>
            <p:spPr>
              <a:xfrm>
                <a:off x="5731792" y="2476016"/>
                <a:ext cx="494046" cy="246221"/>
              </a:xfrm>
              <a:prstGeom prst="rect">
                <a:avLst/>
              </a:prstGeom>
              <a:noFill/>
            </p:spPr>
            <p:txBody>
              <a:bodyPr wrap="none" rtlCol="0">
                <a:spAutoFit/>
              </a:bodyPr>
              <a:lstStyle/>
              <a:p>
                <a:r>
                  <a:rPr lang="en-US" sz="1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-30%</a:t>
                </a:r>
                <a:endParaRPr lang="en-US" sz="105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190" name="Group 189"/>
              <p:cNvGrpSpPr/>
              <p:nvPr/>
            </p:nvGrpSpPr>
            <p:grpSpPr>
              <a:xfrm>
                <a:off x="5634268" y="2243690"/>
                <a:ext cx="497234" cy="247319"/>
                <a:chOff x="5698048" y="2283857"/>
                <a:chExt cx="497234" cy="247319"/>
              </a:xfrm>
            </p:grpSpPr>
            <p:sp>
              <p:nvSpPr>
                <p:cNvPr id="191" name="Rounded Rectangle 190"/>
                <p:cNvSpPr/>
                <p:nvPr/>
              </p:nvSpPr>
              <p:spPr>
                <a:xfrm>
                  <a:off x="5698048"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2" name="Rounded Rectangle 191"/>
                <p:cNvSpPr/>
                <p:nvPr/>
              </p:nvSpPr>
              <p:spPr>
                <a:xfrm>
                  <a:off x="5773300"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3" name="Rounded Rectangle 192"/>
                <p:cNvSpPr/>
                <p:nvPr/>
              </p:nvSpPr>
              <p:spPr>
                <a:xfrm>
                  <a:off x="5848552" y="2385951"/>
                  <a:ext cx="45719" cy="14522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Rounded Rectangle 193"/>
                <p:cNvSpPr/>
                <p:nvPr/>
              </p:nvSpPr>
              <p:spPr>
                <a:xfrm>
                  <a:off x="5923804" y="2435910"/>
                  <a:ext cx="45719" cy="9526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Rounded Rectangle 194"/>
                <p:cNvSpPr/>
                <p:nvPr/>
              </p:nvSpPr>
              <p:spPr>
                <a:xfrm>
                  <a:off x="5999056"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6" name="Rounded Rectangle 195"/>
                <p:cNvSpPr/>
                <p:nvPr/>
              </p:nvSpPr>
              <p:spPr>
                <a:xfrm>
                  <a:off x="6074308" y="2283857"/>
                  <a:ext cx="45719" cy="24731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7" name="Rounded Rectangle 196"/>
                <p:cNvSpPr/>
                <p:nvPr/>
              </p:nvSpPr>
              <p:spPr>
                <a:xfrm>
                  <a:off x="6149563"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85" name="Rectangle 184"/>
            <p:cNvSpPr/>
            <p:nvPr/>
          </p:nvSpPr>
          <p:spPr>
            <a:xfrm>
              <a:off x="4987000" y="2597425"/>
              <a:ext cx="607859" cy="184666"/>
            </a:xfrm>
            <a:prstGeom prst="rect">
              <a:avLst/>
            </a:prstGeom>
          </p:spPr>
          <p:txBody>
            <a:bodyPr wrap="none">
              <a:spAutoFit/>
            </a:bodyPr>
            <a:lstStyle/>
            <a:p>
              <a:r>
                <a:rPr lang="la-Latn" sz="600" dirty="0">
                  <a:solidFill>
                    <a:schemeClr val="tx1">
                      <a:alpha val="44000"/>
                    </a:schemeClr>
                  </a:solidFill>
                  <a:effectLst/>
                </a:rPr>
                <a:t>Lorem ipsum </a:t>
              </a:r>
              <a:endParaRPr lang="en-US" sz="1400" dirty="0"/>
            </a:p>
          </p:txBody>
        </p:sp>
      </p:grpSp>
      <p:sp>
        <p:nvSpPr>
          <p:cNvPr id="198" name="Isosceles Triangle 197"/>
          <p:cNvSpPr/>
          <p:nvPr/>
        </p:nvSpPr>
        <p:spPr>
          <a:xfrm rot="802322">
            <a:off x="4308771" y="1261197"/>
            <a:ext cx="124150" cy="997330"/>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9" name="Isosceles Triangle 198"/>
          <p:cNvSpPr/>
          <p:nvPr/>
        </p:nvSpPr>
        <p:spPr>
          <a:xfrm>
            <a:off x="6624248" y="1428192"/>
            <a:ext cx="91009" cy="756187"/>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 name="Rectangle 205"/>
          <p:cNvSpPr/>
          <p:nvPr/>
        </p:nvSpPr>
        <p:spPr>
          <a:xfrm>
            <a:off x="2933581" y="1033431"/>
            <a:ext cx="2633350" cy="1732043"/>
          </a:xfrm>
          <a:prstGeom prst="rect">
            <a:avLst/>
          </a:prstGeom>
          <a:noFill/>
          <a:ln w="34925">
            <a:solidFill>
              <a:srgbClr val="F2C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val 1"/>
          <p:cNvSpPr/>
          <p:nvPr/>
        </p:nvSpPr>
        <p:spPr>
          <a:xfrm>
            <a:off x="3963388" y="763568"/>
            <a:ext cx="636660" cy="636660"/>
          </a:xfrm>
          <a:prstGeom prst="ellipse">
            <a:avLst/>
          </a:prstGeom>
          <a:solidFill>
            <a:srgbClr val="F2C811"/>
          </a:solidFill>
          <a:ln w="47625">
            <a:solidFill>
              <a:srgbClr val="F8E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Leelawadee UI" panose="020B0502040204020203" pitchFamily="34" charset="-34"/>
                <a:cs typeface="Leelawadee UI" panose="020B0502040204020203" pitchFamily="34" charset="-34"/>
              </a:rPr>
              <a:t>2</a:t>
            </a:r>
          </a:p>
        </p:txBody>
      </p:sp>
      <p:sp>
        <p:nvSpPr>
          <p:cNvPr id="207" name="Rectangle 206"/>
          <p:cNvSpPr/>
          <p:nvPr/>
        </p:nvSpPr>
        <p:spPr>
          <a:xfrm>
            <a:off x="5686242" y="1033431"/>
            <a:ext cx="1974735" cy="1732044"/>
          </a:xfrm>
          <a:prstGeom prst="rect">
            <a:avLst/>
          </a:prstGeom>
          <a:noFill/>
          <a:ln w="34925">
            <a:solidFill>
              <a:srgbClr val="F2C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0" name="Oval 199"/>
          <p:cNvSpPr/>
          <p:nvPr/>
        </p:nvSpPr>
        <p:spPr>
          <a:xfrm>
            <a:off x="6351422" y="763275"/>
            <a:ext cx="636660" cy="636660"/>
          </a:xfrm>
          <a:prstGeom prst="ellipse">
            <a:avLst/>
          </a:prstGeom>
          <a:solidFill>
            <a:srgbClr val="F2C811"/>
          </a:solidFill>
          <a:ln w="47625">
            <a:solidFill>
              <a:srgbClr val="F8E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Leelawadee UI" panose="020B0502040204020203" pitchFamily="34" charset="-34"/>
                <a:cs typeface="Leelawadee UI" panose="020B0502040204020203" pitchFamily="34" charset="-34"/>
              </a:rPr>
              <a:t>3</a:t>
            </a:r>
          </a:p>
        </p:txBody>
      </p:sp>
      <p:sp>
        <p:nvSpPr>
          <p:cNvPr id="208" name="Rectangle 207"/>
          <p:cNvSpPr/>
          <p:nvPr/>
        </p:nvSpPr>
        <p:spPr>
          <a:xfrm>
            <a:off x="848497" y="1962088"/>
            <a:ext cx="1974735" cy="803386"/>
          </a:xfrm>
          <a:prstGeom prst="rect">
            <a:avLst/>
          </a:prstGeom>
          <a:noFill/>
          <a:ln w="34925">
            <a:solidFill>
              <a:srgbClr val="F2C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1" name="Oval 200"/>
          <p:cNvSpPr/>
          <p:nvPr/>
        </p:nvSpPr>
        <p:spPr>
          <a:xfrm>
            <a:off x="535148" y="2056554"/>
            <a:ext cx="636660" cy="636660"/>
          </a:xfrm>
          <a:prstGeom prst="ellipse">
            <a:avLst/>
          </a:prstGeom>
          <a:solidFill>
            <a:srgbClr val="F2C811"/>
          </a:solidFill>
          <a:ln w="47625">
            <a:solidFill>
              <a:srgbClr val="F8E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Leelawadee UI" panose="020B0502040204020203" pitchFamily="34" charset="-34"/>
                <a:cs typeface="Leelawadee UI" panose="020B0502040204020203" pitchFamily="34" charset="-34"/>
              </a:rPr>
              <a:t>4</a:t>
            </a:r>
          </a:p>
        </p:txBody>
      </p:sp>
      <p:sp>
        <p:nvSpPr>
          <p:cNvPr id="209" name="Rectangle 208"/>
          <p:cNvSpPr/>
          <p:nvPr/>
        </p:nvSpPr>
        <p:spPr>
          <a:xfrm>
            <a:off x="848497" y="2883340"/>
            <a:ext cx="6812480" cy="1291171"/>
          </a:xfrm>
          <a:prstGeom prst="rect">
            <a:avLst/>
          </a:prstGeom>
          <a:noFill/>
          <a:ln w="34925">
            <a:solidFill>
              <a:srgbClr val="F2C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2" name="Oval 201"/>
          <p:cNvSpPr/>
          <p:nvPr/>
        </p:nvSpPr>
        <p:spPr>
          <a:xfrm>
            <a:off x="7185018" y="3208368"/>
            <a:ext cx="636660" cy="636660"/>
          </a:xfrm>
          <a:prstGeom prst="ellipse">
            <a:avLst/>
          </a:prstGeom>
          <a:solidFill>
            <a:srgbClr val="F2C811"/>
          </a:solidFill>
          <a:ln w="47625">
            <a:solidFill>
              <a:srgbClr val="F8E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Leelawadee UI" panose="020B0502040204020203" pitchFamily="34" charset="-34"/>
                <a:cs typeface="Leelawadee UI" panose="020B0502040204020203" pitchFamily="34" charset="-34"/>
              </a:rPr>
              <a:t>5</a:t>
            </a:r>
          </a:p>
        </p:txBody>
      </p:sp>
      <p:sp>
        <p:nvSpPr>
          <p:cNvPr id="210" name="Rectangle 209"/>
          <p:cNvSpPr/>
          <p:nvPr/>
        </p:nvSpPr>
        <p:spPr>
          <a:xfrm>
            <a:off x="848497" y="4287922"/>
            <a:ext cx="6812480" cy="1383713"/>
          </a:xfrm>
          <a:prstGeom prst="rect">
            <a:avLst/>
          </a:prstGeom>
          <a:noFill/>
          <a:ln w="34925">
            <a:solidFill>
              <a:srgbClr val="F2C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3" name="Oval 202"/>
          <p:cNvSpPr/>
          <p:nvPr/>
        </p:nvSpPr>
        <p:spPr>
          <a:xfrm>
            <a:off x="4052516" y="5318940"/>
            <a:ext cx="636660" cy="636660"/>
          </a:xfrm>
          <a:prstGeom prst="ellipse">
            <a:avLst/>
          </a:prstGeom>
          <a:solidFill>
            <a:srgbClr val="F2C811"/>
          </a:solidFill>
          <a:ln w="47625">
            <a:solidFill>
              <a:srgbClr val="F8E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Leelawadee UI" panose="020B0502040204020203" pitchFamily="34" charset="-34"/>
                <a:cs typeface="Leelawadee UI" panose="020B0502040204020203" pitchFamily="34" charset="-34"/>
              </a:rPr>
              <a:t>6</a:t>
            </a:r>
          </a:p>
        </p:txBody>
      </p:sp>
      <p:sp>
        <p:nvSpPr>
          <p:cNvPr id="3" name="Rectangle 2"/>
          <p:cNvSpPr/>
          <p:nvPr/>
        </p:nvSpPr>
        <p:spPr>
          <a:xfrm>
            <a:off x="848496" y="1033431"/>
            <a:ext cx="1974736" cy="810791"/>
          </a:xfrm>
          <a:prstGeom prst="rect">
            <a:avLst/>
          </a:prstGeom>
          <a:noFill/>
          <a:ln w="34925">
            <a:solidFill>
              <a:srgbClr val="F2C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4" name="Oval 203"/>
          <p:cNvSpPr/>
          <p:nvPr/>
        </p:nvSpPr>
        <p:spPr>
          <a:xfrm>
            <a:off x="1930910" y="767400"/>
            <a:ext cx="636660" cy="636660"/>
          </a:xfrm>
          <a:prstGeom prst="ellipse">
            <a:avLst/>
          </a:prstGeom>
          <a:solidFill>
            <a:srgbClr val="F2C811"/>
          </a:solidFill>
          <a:ln w="47625">
            <a:solidFill>
              <a:srgbClr val="F8E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Leelawadee UI" panose="020B0502040204020203" pitchFamily="34" charset="-34"/>
                <a:cs typeface="Leelawadee UI" panose="020B0502040204020203" pitchFamily="34" charset="-34"/>
              </a:rPr>
              <a:t>1</a:t>
            </a:r>
          </a:p>
        </p:txBody>
      </p:sp>
      <p:sp>
        <p:nvSpPr>
          <p:cNvPr id="205" name="Rounded Rectangle 204"/>
          <p:cNvSpPr/>
          <p:nvPr/>
        </p:nvSpPr>
        <p:spPr>
          <a:xfrm>
            <a:off x="8161934" y="5280305"/>
            <a:ext cx="775190" cy="713930"/>
          </a:xfrm>
          <a:prstGeom prst="roundRect">
            <a:avLst/>
          </a:prstGeom>
          <a:solidFill>
            <a:schemeClr val="bg2">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rPr>
              <a:t>&lt;7</a:t>
            </a:r>
          </a:p>
        </p:txBody>
      </p:sp>
    </p:spTree>
    <p:extLst>
      <p:ext uri="{BB962C8B-B14F-4D97-AF65-F5344CB8AC3E}">
        <p14:creationId xmlns:p14="http://schemas.microsoft.com/office/powerpoint/2010/main" val="127969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04"/>
                                        </p:tgtEl>
                                        <p:attrNameLst>
                                          <p:attrName>style.visibility</p:attrName>
                                        </p:attrNameLst>
                                      </p:cBhvr>
                                      <p:to>
                                        <p:strVal val="visible"/>
                                      </p:to>
                                    </p:set>
                                    <p:animEffect transition="in" filter="fade">
                                      <p:cBhvr>
                                        <p:cTn id="7" dur="1000"/>
                                        <p:tgtEl>
                                          <p:spTgt spid="204"/>
                                        </p:tgtEl>
                                      </p:cBhvr>
                                    </p:animEffect>
                                    <p:anim calcmode="lin" valueType="num">
                                      <p:cBhvr>
                                        <p:cTn id="8" dur="1000" fill="hold"/>
                                        <p:tgtEl>
                                          <p:spTgt spid="204"/>
                                        </p:tgtEl>
                                        <p:attrNameLst>
                                          <p:attrName>ppt_x</p:attrName>
                                        </p:attrNameLst>
                                      </p:cBhvr>
                                      <p:tavLst>
                                        <p:tav tm="0">
                                          <p:val>
                                            <p:strVal val="#ppt_x"/>
                                          </p:val>
                                        </p:tav>
                                        <p:tav tm="100000">
                                          <p:val>
                                            <p:strVal val="#ppt_x"/>
                                          </p:val>
                                        </p:tav>
                                      </p:tavLst>
                                    </p:anim>
                                    <p:anim calcmode="lin" valueType="num">
                                      <p:cBhvr>
                                        <p:cTn id="9" dur="900" decel="100000" fill="hold"/>
                                        <p:tgtEl>
                                          <p:spTgt spid="20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1500"/>
                            </p:stCondLst>
                            <p:childTnLst>
                              <p:par>
                                <p:cTn id="16" presetID="10" presetClass="exit" presetSubtype="0" fill="hold" grpId="1" nodeType="afterEffect">
                                  <p:stCondLst>
                                    <p:cond delay="0"/>
                                  </p:stCondLst>
                                  <p:childTnLst>
                                    <p:animEffect transition="out" filter="fade">
                                      <p:cBhvr>
                                        <p:cTn id="17" dur="500"/>
                                        <p:tgtEl>
                                          <p:spTgt spid="3"/>
                                        </p:tgtEl>
                                      </p:cBhvr>
                                    </p:animEffect>
                                    <p:set>
                                      <p:cBhvr>
                                        <p:cTn id="18" dur="1" fill="hold">
                                          <p:stCondLst>
                                            <p:cond delay="499"/>
                                          </p:stCondLst>
                                        </p:cTn>
                                        <p:tgtEl>
                                          <p:spTgt spid="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900" decel="100000" fill="hold"/>
                                        <p:tgtEl>
                                          <p:spTgt spid="2"/>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206"/>
                                        </p:tgtEl>
                                        <p:attrNameLst>
                                          <p:attrName>style.visibility</p:attrName>
                                        </p:attrNameLst>
                                      </p:cBhvr>
                                      <p:to>
                                        <p:strVal val="visible"/>
                                      </p:to>
                                    </p:set>
                                    <p:animEffect transition="in" filter="fade">
                                      <p:cBhvr>
                                        <p:cTn id="30" dur="500"/>
                                        <p:tgtEl>
                                          <p:spTgt spid="206"/>
                                        </p:tgtEl>
                                      </p:cBhvr>
                                    </p:animEffect>
                                  </p:childTnLst>
                                </p:cTn>
                              </p:par>
                            </p:childTnLst>
                          </p:cTn>
                        </p:par>
                        <p:par>
                          <p:cTn id="31" fill="hold">
                            <p:stCondLst>
                              <p:cond delay="1500"/>
                            </p:stCondLst>
                            <p:childTnLst>
                              <p:par>
                                <p:cTn id="32" presetID="10" presetClass="exit" presetSubtype="0" fill="hold" grpId="1" nodeType="afterEffect">
                                  <p:stCondLst>
                                    <p:cond delay="0"/>
                                  </p:stCondLst>
                                  <p:childTnLst>
                                    <p:animEffect transition="out" filter="fade">
                                      <p:cBhvr>
                                        <p:cTn id="33" dur="500"/>
                                        <p:tgtEl>
                                          <p:spTgt spid="206"/>
                                        </p:tgtEl>
                                      </p:cBhvr>
                                    </p:animEffect>
                                    <p:set>
                                      <p:cBhvr>
                                        <p:cTn id="34" dur="1" fill="hold">
                                          <p:stCondLst>
                                            <p:cond delay="499"/>
                                          </p:stCondLst>
                                        </p:cTn>
                                        <p:tgtEl>
                                          <p:spTgt spid="20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200"/>
                                        </p:tgtEl>
                                        <p:attrNameLst>
                                          <p:attrName>style.visibility</p:attrName>
                                        </p:attrNameLst>
                                      </p:cBhvr>
                                      <p:to>
                                        <p:strVal val="visible"/>
                                      </p:to>
                                    </p:set>
                                    <p:animEffect transition="in" filter="fade">
                                      <p:cBhvr>
                                        <p:cTn id="39" dur="1000"/>
                                        <p:tgtEl>
                                          <p:spTgt spid="200"/>
                                        </p:tgtEl>
                                      </p:cBhvr>
                                    </p:animEffect>
                                    <p:anim calcmode="lin" valueType="num">
                                      <p:cBhvr>
                                        <p:cTn id="40" dur="1000" fill="hold"/>
                                        <p:tgtEl>
                                          <p:spTgt spid="200"/>
                                        </p:tgtEl>
                                        <p:attrNameLst>
                                          <p:attrName>ppt_x</p:attrName>
                                        </p:attrNameLst>
                                      </p:cBhvr>
                                      <p:tavLst>
                                        <p:tav tm="0">
                                          <p:val>
                                            <p:strVal val="#ppt_x"/>
                                          </p:val>
                                        </p:tav>
                                        <p:tav tm="100000">
                                          <p:val>
                                            <p:strVal val="#ppt_x"/>
                                          </p:val>
                                        </p:tav>
                                      </p:tavLst>
                                    </p:anim>
                                    <p:anim calcmode="lin" valueType="num">
                                      <p:cBhvr>
                                        <p:cTn id="41" dur="900" decel="100000" fill="hold"/>
                                        <p:tgtEl>
                                          <p:spTgt spid="200"/>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200"/>
                                        </p:tgtEl>
                                        <p:attrNameLst>
                                          <p:attrName>ppt_y</p:attrName>
                                        </p:attrNameLst>
                                      </p:cBhvr>
                                      <p:tavLst>
                                        <p:tav tm="0">
                                          <p:val>
                                            <p:strVal val="#ppt_y-.03"/>
                                          </p:val>
                                        </p:tav>
                                        <p:tav tm="100000">
                                          <p:val>
                                            <p:strVal val="#ppt_y"/>
                                          </p:val>
                                        </p:tav>
                                      </p:tavLst>
                                    </p:anim>
                                  </p:childTnLst>
                                </p:cTn>
                              </p:par>
                            </p:childTnLst>
                          </p:cTn>
                        </p:par>
                        <p:par>
                          <p:cTn id="43" fill="hold">
                            <p:stCondLst>
                              <p:cond delay="1000"/>
                            </p:stCondLst>
                            <p:childTnLst>
                              <p:par>
                                <p:cTn id="44" presetID="10" presetClass="entr" presetSubtype="0" fill="hold" grpId="0" nodeType="afterEffect">
                                  <p:stCondLst>
                                    <p:cond delay="0"/>
                                  </p:stCondLst>
                                  <p:childTnLst>
                                    <p:set>
                                      <p:cBhvr>
                                        <p:cTn id="45" dur="1" fill="hold">
                                          <p:stCondLst>
                                            <p:cond delay="0"/>
                                          </p:stCondLst>
                                        </p:cTn>
                                        <p:tgtEl>
                                          <p:spTgt spid="207"/>
                                        </p:tgtEl>
                                        <p:attrNameLst>
                                          <p:attrName>style.visibility</p:attrName>
                                        </p:attrNameLst>
                                      </p:cBhvr>
                                      <p:to>
                                        <p:strVal val="visible"/>
                                      </p:to>
                                    </p:set>
                                    <p:animEffect transition="in" filter="fade">
                                      <p:cBhvr>
                                        <p:cTn id="46" dur="500"/>
                                        <p:tgtEl>
                                          <p:spTgt spid="207"/>
                                        </p:tgtEl>
                                      </p:cBhvr>
                                    </p:animEffect>
                                  </p:childTnLst>
                                </p:cTn>
                              </p:par>
                            </p:childTnLst>
                          </p:cTn>
                        </p:par>
                        <p:par>
                          <p:cTn id="47" fill="hold">
                            <p:stCondLst>
                              <p:cond delay="1500"/>
                            </p:stCondLst>
                            <p:childTnLst>
                              <p:par>
                                <p:cTn id="48" presetID="10" presetClass="exit" presetSubtype="0" fill="hold" grpId="1" nodeType="afterEffect">
                                  <p:stCondLst>
                                    <p:cond delay="0"/>
                                  </p:stCondLst>
                                  <p:childTnLst>
                                    <p:animEffect transition="out" filter="fade">
                                      <p:cBhvr>
                                        <p:cTn id="49" dur="500"/>
                                        <p:tgtEl>
                                          <p:spTgt spid="207"/>
                                        </p:tgtEl>
                                      </p:cBhvr>
                                    </p:animEffect>
                                    <p:set>
                                      <p:cBhvr>
                                        <p:cTn id="50" dur="1" fill="hold">
                                          <p:stCondLst>
                                            <p:cond delay="499"/>
                                          </p:stCondLst>
                                        </p:cTn>
                                        <p:tgtEl>
                                          <p:spTgt spid="20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201"/>
                                        </p:tgtEl>
                                        <p:attrNameLst>
                                          <p:attrName>style.visibility</p:attrName>
                                        </p:attrNameLst>
                                      </p:cBhvr>
                                      <p:to>
                                        <p:strVal val="visible"/>
                                      </p:to>
                                    </p:set>
                                    <p:animEffect transition="in" filter="fade">
                                      <p:cBhvr>
                                        <p:cTn id="55" dur="1000"/>
                                        <p:tgtEl>
                                          <p:spTgt spid="201"/>
                                        </p:tgtEl>
                                      </p:cBhvr>
                                    </p:animEffect>
                                    <p:anim calcmode="lin" valueType="num">
                                      <p:cBhvr>
                                        <p:cTn id="56" dur="1000" fill="hold"/>
                                        <p:tgtEl>
                                          <p:spTgt spid="201"/>
                                        </p:tgtEl>
                                        <p:attrNameLst>
                                          <p:attrName>ppt_x</p:attrName>
                                        </p:attrNameLst>
                                      </p:cBhvr>
                                      <p:tavLst>
                                        <p:tav tm="0">
                                          <p:val>
                                            <p:strVal val="#ppt_x"/>
                                          </p:val>
                                        </p:tav>
                                        <p:tav tm="100000">
                                          <p:val>
                                            <p:strVal val="#ppt_x"/>
                                          </p:val>
                                        </p:tav>
                                      </p:tavLst>
                                    </p:anim>
                                    <p:anim calcmode="lin" valueType="num">
                                      <p:cBhvr>
                                        <p:cTn id="57" dur="900" decel="100000" fill="hold"/>
                                        <p:tgtEl>
                                          <p:spTgt spid="201"/>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201"/>
                                        </p:tgtEl>
                                        <p:attrNameLst>
                                          <p:attrName>ppt_y</p:attrName>
                                        </p:attrNameLst>
                                      </p:cBhvr>
                                      <p:tavLst>
                                        <p:tav tm="0">
                                          <p:val>
                                            <p:strVal val="#ppt_y-.03"/>
                                          </p:val>
                                        </p:tav>
                                        <p:tav tm="100000">
                                          <p:val>
                                            <p:strVal val="#ppt_y"/>
                                          </p:val>
                                        </p:tav>
                                      </p:tavLst>
                                    </p:anim>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208"/>
                                        </p:tgtEl>
                                        <p:attrNameLst>
                                          <p:attrName>style.visibility</p:attrName>
                                        </p:attrNameLst>
                                      </p:cBhvr>
                                      <p:to>
                                        <p:strVal val="visible"/>
                                      </p:to>
                                    </p:set>
                                    <p:animEffect transition="in" filter="fade">
                                      <p:cBhvr>
                                        <p:cTn id="62" dur="500"/>
                                        <p:tgtEl>
                                          <p:spTgt spid="208"/>
                                        </p:tgtEl>
                                      </p:cBhvr>
                                    </p:animEffect>
                                  </p:childTnLst>
                                </p:cTn>
                              </p:par>
                            </p:childTnLst>
                          </p:cTn>
                        </p:par>
                        <p:par>
                          <p:cTn id="63" fill="hold">
                            <p:stCondLst>
                              <p:cond delay="1500"/>
                            </p:stCondLst>
                            <p:childTnLst>
                              <p:par>
                                <p:cTn id="64" presetID="10" presetClass="exit" presetSubtype="0" fill="hold" grpId="1" nodeType="afterEffect">
                                  <p:stCondLst>
                                    <p:cond delay="0"/>
                                  </p:stCondLst>
                                  <p:childTnLst>
                                    <p:animEffect transition="out" filter="fade">
                                      <p:cBhvr>
                                        <p:cTn id="65" dur="500"/>
                                        <p:tgtEl>
                                          <p:spTgt spid="208"/>
                                        </p:tgtEl>
                                      </p:cBhvr>
                                    </p:animEffect>
                                    <p:set>
                                      <p:cBhvr>
                                        <p:cTn id="66" dur="1" fill="hold">
                                          <p:stCondLst>
                                            <p:cond delay="499"/>
                                          </p:stCondLst>
                                        </p:cTn>
                                        <p:tgtEl>
                                          <p:spTgt spid="208"/>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202"/>
                                        </p:tgtEl>
                                        <p:attrNameLst>
                                          <p:attrName>style.visibility</p:attrName>
                                        </p:attrNameLst>
                                      </p:cBhvr>
                                      <p:to>
                                        <p:strVal val="visible"/>
                                      </p:to>
                                    </p:set>
                                    <p:animEffect transition="in" filter="fade">
                                      <p:cBhvr>
                                        <p:cTn id="71" dur="1000"/>
                                        <p:tgtEl>
                                          <p:spTgt spid="202"/>
                                        </p:tgtEl>
                                      </p:cBhvr>
                                    </p:animEffect>
                                    <p:anim calcmode="lin" valueType="num">
                                      <p:cBhvr>
                                        <p:cTn id="72" dur="1000" fill="hold"/>
                                        <p:tgtEl>
                                          <p:spTgt spid="202"/>
                                        </p:tgtEl>
                                        <p:attrNameLst>
                                          <p:attrName>ppt_x</p:attrName>
                                        </p:attrNameLst>
                                      </p:cBhvr>
                                      <p:tavLst>
                                        <p:tav tm="0">
                                          <p:val>
                                            <p:strVal val="#ppt_x"/>
                                          </p:val>
                                        </p:tav>
                                        <p:tav tm="100000">
                                          <p:val>
                                            <p:strVal val="#ppt_x"/>
                                          </p:val>
                                        </p:tav>
                                      </p:tavLst>
                                    </p:anim>
                                    <p:anim calcmode="lin" valueType="num">
                                      <p:cBhvr>
                                        <p:cTn id="73" dur="900" decel="100000" fill="hold"/>
                                        <p:tgtEl>
                                          <p:spTgt spid="202"/>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202"/>
                                        </p:tgtEl>
                                        <p:attrNameLst>
                                          <p:attrName>ppt_y</p:attrName>
                                        </p:attrNameLst>
                                      </p:cBhvr>
                                      <p:tavLst>
                                        <p:tav tm="0">
                                          <p:val>
                                            <p:strVal val="#ppt_y-.03"/>
                                          </p:val>
                                        </p:tav>
                                        <p:tav tm="100000">
                                          <p:val>
                                            <p:strVal val="#ppt_y"/>
                                          </p:val>
                                        </p:tav>
                                      </p:tavLst>
                                    </p:anim>
                                  </p:childTnLst>
                                </p:cTn>
                              </p:par>
                            </p:childTnLst>
                          </p:cTn>
                        </p:par>
                        <p:par>
                          <p:cTn id="75" fill="hold">
                            <p:stCondLst>
                              <p:cond delay="1000"/>
                            </p:stCondLst>
                            <p:childTnLst>
                              <p:par>
                                <p:cTn id="76" presetID="10" presetClass="entr" presetSubtype="0" fill="hold" grpId="0" nodeType="afterEffect">
                                  <p:stCondLst>
                                    <p:cond delay="0"/>
                                  </p:stCondLst>
                                  <p:childTnLst>
                                    <p:set>
                                      <p:cBhvr>
                                        <p:cTn id="77" dur="1" fill="hold">
                                          <p:stCondLst>
                                            <p:cond delay="0"/>
                                          </p:stCondLst>
                                        </p:cTn>
                                        <p:tgtEl>
                                          <p:spTgt spid="209"/>
                                        </p:tgtEl>
                                        <p:attrNameLst>
                                          <p:attrName>style.visibility</p:attrName>
                                        </p:attrNameLst>
                                      </p:cBhvr>
                                      <p:to>
                                        <p:strVal val="visible"/>
                                      </p:to>
                                    </p:set>
                                    <p:animEffect transition="in" filter="fade">
                                      <p:cBhvr>
                                        <p:cTn id="78" dur="500"/>
                                        <p:tgtEl>
                                          <p:spTgt spid="209"/>
                                        </p:tgtEl>
                                      </p:cBhvr>
                                    </p:animEffect>
                                  </p:childTnLst>
                                </p:cTn>
                              </p:par>
                            </p:childTnLst>
                          </p:cTn>
                        </p:par>
                        <p:par>
                          <p:cTn id="79" fill="hold">
                            <p:stCondLst>
                              <p:cond delay="1500"/>
                            </p:stCondLst>
                            <p:childTnLst>
                              <p:par>
                                <p:cTn id="80" presetID="10" presetClass="exit" presetSubtype="0" fill="hold" grpId="1" nodeType="afterEffect">
                                  <p:stCondLst>
                                    <p:cond delay="0"/>
                                  </p:stCondLst>
                                  <p:childTnLst>
                                    <p:animEffect transition="out" filter="fade">
                                      <p:cBhvr>
                                        <p:cTn id="81" dur="500"/>
                                        <p:tgtEl>
                                          <p:spTgt spid="209"/>
                                        </p:tgtEl>
                                      </p:cBhvr>
                                    </p:animEffect>
                                    <p:set>
                                      <p:cBhvr>
                                        <p:cTn id="82" dur="1" fill="hold">
                                          <p:stCondLst>
                                            <p:cond delay="499"/>
                                          </p:stCondLst>
                                        </p:cTn>
                                        <p:tgtEl>
                                          <p:spTgt spid="209"/>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37" presetClass="entr" presetSubtype="0" fill="hold" grpId="0" nodeType="clickEffect">
                                  <p:stCondLst>
                                    <p:cond delay="0"/>
                                  </p:stCondLst>
                                  <p:childTnLst>
                                    <p:set>
                                      <p:cBhvr>
                                        <p:cTn id="86" dur="1" fill="hold">
                                          <p:stCondLst>
                                            <p:cond delay="0"/>
                                          </p:stCondLst>
                                        </p:cTn>
                                        <p:tgtEl>
                                          <p:spTgt spid="203"/>
                                        </p:tgtEl>
                                        <p:attrNameLst>
                                          <p:attrName>style.visibility</p:attrName>
                                        </p:attrNameLst>
                                      </p:cBhvr>
                                      <p:to>
                                        <p:strVal val="visible"/>
                                      </p:to>
                                    </p:set>
                                    <p:animEffect transition="in" filter="fade">
                                      <p:cBhvr>
                                        <p:cTn id="87" dur="1000"/>
                                        <p:tgtEl>
                                          <p:spTgt spid="203"/>
                                        </p:tgtEl>
                                      </p:cBhvr>
                                    </p:animEffect>
                                    <p:anim calcmode="lin" valueType="num">
                                      <p:cBhvr>
                                        <p:cTn id="88" dur="1000" fill="hold"/>
                                        <p:tgtEl>
                                          <p:spTgt spid="203"/>
                                        </p:tgtEl>
                                        <p:attrNameLst>
                                          <p:attrName>ppt_x</p:attrName>
                                        </p:attrNameLst>
                                      </p:cBhvr>
                                      <p:tavLst>
                                        <p:tav tm="0">
                                          <p:val>
                                            <p:strVal val="#ppt_x"/>
                                          </p:val>
                                        </p:tav>
                                        <p:tav tm="100000">
                                          <p:val>
                                            <p:strVal val="#ppt_x"/>
                                          </p:val>
                                        </p:tav>
                                      </p:tavLst>
                                    </p:anim>
                                    <p:anim calcmode="lin" valueType="num">
                                      <p:cBhvr>
                                        <p:cTn id="89" dur="900" decel="100000" fill="hold"/>
                                        <p:tgtEl>
                                          <p:spTgt spid="203"/>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203"/>
                                        </p:tgtEl>
                                        <p:attrNameLst>
                                          <p:attrName>ppt_y</p:attrName>
                                        </p:attrNameLst>
                                      </p:cBhvr>
                                      <p:tavLst>
                                        <p:tav tm="0">
                                          <p:val>
                                            <p:strVal val="#ppt_y-.03"/>
                                          </p:val>
                                        </p:tav>
                                        <p:tav tm="100000">
                                          <p:val>
                                            <p:strVal val="#ppt_y"/>
                                          </p:val>
                                        </p:tav>
                                      </p:tavLst>
                                    </p:anim>
                                  </p:childTnLst>
                                </p:cTn>
                              </p:par>
                            </p:childTnLst>
                          </p:cTn>
                        </p:par>
                        <p:par>
                          <p:cTn id="91" fill="hold">
                            <p:stCondLst>
                              <p:cond delay="1000"/>
                            </p:stCondLst>
                            <p:childTnLst>
                              <p:par>
                                <p:cTn id="92" presetID="10" presetClass="entr" presetSubtype="0" fill="hold" grpId="0" nodeType="afterEffect">
                                  <p:stCondLst>
                                    <p:cond delay="0"/>
                                  </p:stCondLst>
                                  <p:childTnLst>
                                    <p:set>
                                      <p:cBhvr>
                                        <p:cTn id="93" dur="1" fill="hold">
                                          <p:stCondLst>
                                            <p:cond delay="0"/>
                                          </p:stCondLst>
                                        </p:cTn>
                                        <p:tgtEl>
                                          <p:spTgt spid="210"/>
                                        </p:tgtEl>
                                        <p:attrNameLst>
                                          <p:attrName>style.visibility</p:attrName>
                                        </p:attrNameLst>
                                      </p:cBhvr>
                                      <p:to>
                                        <p:strVal val="visible"/>
                                      </p:to>
                                    </p:set>
                                    <p:animEffect transition="in" filter="fade">
                                      <p:cBhvr>
                                        <p:cTn id="94" dur="500"/>
                                        <p:tgtEl>
                                          <p:spTgt spid="210"/>
                                        </p:tgtEl>
                                      </p:cBhvr>
                                    </p:animEffect>
                                  </p:childTnLst>
                                </p:cTn>
                              </p:par>
                            </p:childTnLst>
                          </p:cTn>
                        </p:par>
                        <p:par>
                          <p:cTn id="95" fill="hold">
                            <p:stCondLst>
                              <p:cond delay="1500"/>
                            </p:stCondLst>
                            <p:childTnLst>
                              <p:par>
                                <p:cTn id="96" presetID="10" presetClass="exit" presetSubtype="0" fill="hold" grpId="1" nodeType="afterEffect">
                                  <p:stCondLst>
                                    <p:cond delay="0"/>
                                  </p:stCondLst>
                                  <p:childTnLst>
                                    <p:animEffect transition="out" filter="fade">
                                      <p:cBhvr>
                                        <p:cTn id="97" dur="500"/>
                                        <p:tgtEl>
                                          <p:spTgt spid="210"/>
                                        </p:tgtEl>
                                      </p:cBhvr>
                                    </p:animEffect>
                                    <p:set>
                                      <p:cBhvr>
                                        <p:cTn id="98" dur="1" fill="hold">
                                          <p:stCondLst>
                                            <p:cond delay="499"/>
                                          </p:stCondLst>
                                        </p:cTn>
                                        <p:tgtEl>
                                          <p:spTgt spid="2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animBg="1"/>
      <p:bldP spid="206" grpId="1" animBg="1"/>
      <p:bldP spid="2" grpId="0" animBg="1"/>
      <p:bldP spid="207" grpId="0" animBg="1"/>
      <p:bldP spid="207" grpId="1" animBg="1"/>
      <p:bldP spid="200" grpId="0" animBg="1"/>
      <p:bldP spid="208" grpId="0" animBg="1"/>
      <p:bldP spid="208" grpId="1" animBg="1"/>
      <p:bldP spid="201" grpId="0" animBg="1"/>
      <p:bldP spid="209" grpId="0" animBg="1"/>
      <p:bldP spid="209" grpId="1" animBg="1"/>
      <p:bldP spid="202" grpId="0" animBg="1"/>
      <p:bldP spid="210" grpId="0" animBg="1"/>
      <p:bldP spid="210" grpId="1" animBg="1"/>
      <p:bldP spid="203" grpId="0" animBg="1"/>
      <p:bldP spid="3" grpId="0" animBg="1"/>
      <p:bldP spid="3" grpId="1" animBg="1"/>
      <p:bldP spid="20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9"/>
          <p:cNvSpPr/>
          <p:nvPr/>
        </p:nvSpPr>
        <p:spPr>
          <a:xfrm>
            <a:off x="0" y="-12692"/>
            <a:ext cx="12192000" cy="68706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00"/>
          <p:cNvSpPr/>
          <p:nvPr/>
        </p:nvSpPr>
        <p:spPr>
          <a:xfrm>
            <a:off x="613435" y="680483"/>
            <a:ext cx="7275922" cy="5369442"/>
          </a:xfrm>
          <a:prstGeom prst="roundRect">
            <a:avLst>
              <a:gd name="adj" fmla="val 6172"/>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oup 134"/>
          <p:cNvGrpSpPr/>
          <p:nvPr/>
        </p:nvGrpSpPr>
        <p:grpSpPr>
          <a:xfrm>
            <a:off x="835432" y="1033431"/>
            <a:ext cx="6830603" cy="4644335"/>
            <a:chOff x="835432" y="1033431"/>
            <a:chExt cx="6830603" cy="4644335"/>
          </a:xfrm>
          <a:solidFill>
            <a:schemeClr val="tx1">
              <a:lumMod val="95000"/>
              <a:lumOff val="5000"/>
            </a:schemeClr>
          </a:solidFill>
        </p:grpSpPr>
        <p:sp>
          <p:nvSpPr>
            <p:cNvPr id="136" name="Rectangle 135"/>
            <p:cNvSpPr/>
            <p:nvPr/>
          </p:nvSpPr>
          <p:spPr>
            <a:xfrm>
              <a:off x="838813" y="1962965"/>
              <a:ext cx="1959832" cy="8025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7" name="Rectangle 136"/>
            <p:cNvSpPr/>
            <p:nvPr/>
          </p:nvSpPr>
          <p:spPr>
            <a:xfrm>
              <a:off x="835432" y="2877959"/>
              <a:ext cx="6830603" cy="12965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8" name="Rectangle 137"/>
            <p:cNvSpPr/>
            <p:nvPr/>
          </p:nvSpPr>
          <p:spPr>
            <a:xfrm>
              <a:off x="838812" y="4286995"/>
              <a:ext cx="6827223" cy="13907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9" name="Rectangle 138"/>
            <p:cNvSpPr/>
            <p:nvPr/>
          </p:nvSpPr>
          <p:spPr>
            <a:xfrm>
              <a:off x="841815" y="1034071"/>
              <a:ext cx="1960850" cy="8101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0" name="Rectangle 139"/>
            <p:cNvSpPr/>
            <p:nvPr/>
          </p:nvSpPr>
          <p:spPr>
            <a:xfrm>
              <a:off x="5686242" y="1033431"/>
              <a:ext cx="1974735" cy="17320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1" name="Rectangle 140"/>
            <p:cNvSpPr/>
            <p:nvPr/>
          </p:nvSpPr>
          <p:spPr>
            <a:xfrm>
              <a:off x="2927289" y="1033662"/>
              <a:ext cx="2639642" cy="17318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grpSp>
      <p:grpSp>
        <p:nvGrpSpPr>
          <p:cNvPr id="74" name="Group 73"/>
          <p:cNvGrpSpPr/>
          <p:nvPr/>
        </p:nvGrpSpPr>
        <p:grpSpPr>
          <a:xfrm>
            <a:off x="8097470" y="1737138"/>
            <a:ext cx="4901429" cy="3192534"/>
            <a:chOff x="8396609" y="634481"/>
            <a:chExt cx="4901429" cy="3192534"/>
          </a:xfrm>
        </p:grpSpPr>
        <p:sp>
          <p:nvSpPr>
            <p:cNvPr id="75" name="Rounded Rectangle 74"/>
            <p:cNvSpPr/>
            <p:nvPr/>
          </p:nvSpPr>
          <p:spPr>
            <a:xfrm>
              <a:off x="8396609" y="634481"/>
              <a:ext cx="4901429" cy="31925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extBox 75"/>
            <p:cNvSpPr txBox="1"/>
            <p:nvPr/>
          </p:nvSpPr>
          <p:spPr>
            <a:xfrm>
              <a:off x="8948193" y="2430610"/>
              <a:ext cx="3376437" cy="523220"/>
            </a:xfrm>
            <a:prstGeom prst="rect">
              <a:avLst/>
            </a:prstGeom>
            <a:noFill/>
          </p:spPr>
          <p:txBody>
            <a:bodyPr wrap="none" rtlCol="0">
              <a:spAutoFit/>
            </a:bodyPr>
            <a:lstStyle/>
            <a:p>
              <a:r>
                <a:rPr lang="es-PE" sz="2800" b="1" dirty="0">
                  <a:latin typeface="Leelawadee UI" panose="020B0502040204020203" pitchFamily="34" charset="-34"/>
                  <a:cs typeface="Leelawadee UI" panose="020B0502040204020203" pitchFamily="34" charset="-34"/>
                </a:rPr>
                <a:t>Demasiado</a:t>
              </a:r>
              <a:r>
                <a:rPr lang="en-US" sz="2800" b="1" dirty="0">
                  <a:latin typeface="Leelawadee UI" panose="020B0502040204020203" pitchFamily="34" charset="-34"/>
                  <a:cs typeface="Leelawadee UI" panose="020B0502040204020203" pitchFamily="34" charset="-34"/>
                </a:rPr>
                <a:t> </a:t>
              </a:r>
              <a:r>
                <a:rPr lang="es-PE" sz="2800" b="1" dirty="0">
                  <a:latin typeface="Leelawadee UI" panose="020B0502040204020203" pitchFamily="34" charset="-34"/>
                  <a:cs typeface="Leelawadee UI" panose="020B0502040204020203" pitchFamily="34" charset="-34"/>
                </a:rPr>
                <a:t>efectos</a:t>
              </a:r>
              <a:endParaRPr lang="es-PE" sz="32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7" name="TextBox 76"/>
            <p:cNvSpPr txBox="1"/>
            <p:nvPr/>
          </p:nvSpPr>
          <p:spPr>
            <a:xfrm>
              <a:off x="8900419" y="1856245"/>
              <a:ext cx="2265364" cy="830997"/>
            </a:xfrm>
            <a:prstGeom prst="rect">
              <a:avLst/>
            </a:prstGeom>
            <a:noFill/>
          </p:spPr>
          <p:txBody>
            <a:bodyPr wrap="none" rtlCol="0">
              <a:spAutoFit/>
            </a:bodyPr>
            <a:lstStyle/>
            <a:p>
              <a:r>
                <a:rPr lang="en-US" sz="4800" b="1" dirty="0">
                  <a:solidFill>
                    <a:schemeClr val="bg1">
                      <a:lumMod val="85000"/>
                    </a:schemeClr>
                  </a:solidFill>
                  <a:latin typeface="Leelawadee UI" panose="020B0502040204020203" pitchFamily="34" charset="-34"/>
                  <a:ea typeface="Ebrima" panose="02000000000000000000" pitchFamily="2" charset="0"/>
                  <a:cs typeface="Leelawadee UI" panose="020B0502040204020203" pitchFamily="34" charset="-34"/>
                </a:rPr>
                <a:t>No Use</a:t>
              </a:r>
            </a:p>
          </p:txBody>
        </p:sp>
        <p:sp>
          <p:nvSpPr>
            <p:cNvPr id="78" name="TextBox 77"/>
            <p:cNvSpPr txBox="1"/>
            <p:nvPr/>
          </p:nvSpPr>
          <p:spPr>
            <a:xfrm>
              <a:off x="8829620" y="802063"/>
              <a:ext cx="833883"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7</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9" name="TextBox 78"/>
            <p:cNvSpPr txBox="1"/>
            <p:nvPr/>
          </p:nvSpPr>
          <p:spPr>
            <a:xfrm>
              <a:off x="9398360" y="790363"/>
              <a:ext cx="490840"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80" name="TextBox 79"/>
            <p:cNvSpPr txBox="1"/>
            <p:nvPr/>
          </p:nvSpPr>
          <p:spPr>
            <a:xfrm>
              <a:off x="8953126" y="3051827"/>
              <a:ext cx="184731" cy="707886"/>
            </a:xfrm>
            <a:prstGeom prst="rect">
              <a:avLst/>
            </a:prstGeom>
            <a:noFill/>
          </p:spPr>
          <p:txBody>
            <a:bodyPr wrap="none" rtlCol="0">
              <a:spAutoFit/>
            </a:bodyPr>
            <a:lstStyle/>
            <a:p>
              <a:endParaRPr lang="en-US" sz="4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grpSp>
      <p:graphicFrame>
        <p:nvGraphicFramePr>
          <p:cNvPr id="143" name="Table 142"/>
          <p:cNvGraphicFramePr>
            <a:graphicFrameLocks noGrp="1"/>
          </p:cNvGraphicFramePr>
          <p:nvPr/>
        </p:nvGraphicFramePr>
        <p:xfrm>
          <a:off x="1214359" y="4452171"/>
          <a:ext cx="6048386" cy="1082040"/>
        </p:xfrm>
        <a:graphic>
          <a:graphicData uri="http://schemas.openxmlformats.org/drawingml/2006/table">
            <a:tbl>
              <a:tblPr firstRow="1" bandRow="1">
                <a:tableStyleId>{F5AB1C69-6EDB-4FF4-983F-18BD219EF322}</a:tableStyleId>
              </a:tblPr>
              <a:tblGrid>
                <a:gridCol w="1206958">
                  <a:extLst>
                    <a:ext uri="{9D8B030D-6E8A-4147-A177-3AD203B41FA5}">
                      <a16:colId xmlns:a16="http://schemas.microsoft.com/office/drawing/2014/main" val="1167939584"/>
                    </a:ext>
                  </a:extLst>
                </a:gridCol>
                <a:gridCol w="1210357">
                  <a:extLst>
                    <a:ext uri="{9D8B030D-6E8A-4147-A177-3AD203B41FA5}">
                      <a16:colId xmlns:a16="http://schemas.microsoft.com/office/drawing/2014/main" val="92675983"/>
                    </a:ext>
                  </a:extLst>
                </a:gridCol>
                <a:gridCol w="1210357">
                  <a:extLst>
                    <a:ext uri="{9D8B030D-6E8A-4147-A177-3AD203B41FA5}">
                      <a16:colId xmlns:a16="http://schemas.microsoft.com/office/drawing/2014/main" val="3862013556"/>
                    </a:ext>
                  </a:extLst>
                </a:gridCol>
                <a:gridCol w="1210357">
                  <a:extLst>
                    <a:ext uri="{9D8B030D-6E8A-4147-A177-3AD203B41FA5}">
                      <a16:colId xmlns:a16="http://schemas.microsoft.com/office/drawing/2014/main" val="1167184307"/>
                    </a:ext>
                  </a:extLst>
                </a:gridCol>
                <a:gridCol w="1210357">
                  <a:extLst>
                    <a:ext uri="{9D8B030D-6E8A-4147-A177-3AD203B41FA5}">
                      <a16:colId xmlns:a16="http://schemas.microsoft.com/office/drawing/2014/main" val="1907940531"/>
                    </a:ext>
                  </a:extLst>
                </a:gridCol>
              </a:tblGrid>
              <a:tr h="198406">
                <a:tc>
                  <a:txBody>
                    <a:bodyPr/>
                    <a:lstStyle/>
                    <a:p>
                      <a:pPr algn="ctr"/>
                      <a:r>
                        <a:rPr lang="en-US" sz="900" dirty="0">
                          <a:solidFill>
                            <a:schemeClr val="lt1">
                              <a:alpha val="51000"/>
                            </a:schemeClr>
                          </a:solidFill>
                        </a:rPr>
                        <a:t>Category</a:t>
                      </a:r>
                      <a:r>
                        <a:rPr lang="en-US" sz="900" baseline="0" dirty="0">
                          <a:solidFill>
                            <a:schemeClr val="lt1">
                              <a:alpha val="51000"/>
                            </a:schemeClr>
                          </a:solidFill>
                        </a:rPr>
                        <a:t> A</a:t>
                      </a:r>
                      <a:endParaRPr lang="en-US" sz="900" dirty="0">
                        <a:solidFill>
                          <a:schemeClr val="lt1">
                            <a:alpha val="51000"/>
                          </a:schemeClr>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B</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C</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D</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E</a:t>
                      </a:r>
                      <a:endParaRPr lang="en-US" sz="900" dirty="0">
                        <a:solidFill>
                          <a:schemeClr val="lt1">
                            <a:alpha val="51000"/>
                          </a:schemeClr>
                        </a:solidFill>
                      </a:endParaRPr>
                    </a:p>
                  </a:txBody>
                  <a:tcPr anchor="ctr"/>
                </a:tc>
                <a:extLst>
                  <a:ext uri="{0D108BD9-81ED-4DB2-BD59-A6C34878D82A}">
                    <a16:rowId xmlns:a16="http://schemas.microsoft.com/office/drawing/2014/main" val="830532694"/>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1087852871"/>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893488242"/>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901784435"/>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3810624778"/>
                  </a:ext>
                </a:extLst>
              </a:tr>
            </a:tbl>
          </a:graphicData>
        </a:graphic>
      </p:graphicFrame>
      <p:grpSp>
        <p:nvGrpSpPr>
          <p:cNvPr id="162" name="Group 161"/>
          <p:cNvGrpSpPr/>
          <p:nvPr/>
        </p:nvGrpSpPr>
        <p:grpSpPr>
          <a:xfrm>
            <a:off x="1232273" y="1101699"/>
            <a:ext cx="747239" cy="681199"/>
            <a:chOff x="4715701" y="1116633"/>
            <a:chExt cx="747239" cy="681199"/>
          </a:xfrm>
        </p:grpSpPr>
        <p:grpSp>
          <p:nvGrpSpPr>
            <p:cNvPr id="163" name="Group 162"/>
            <p:cNvGrpSpPr/>
            <p:nvPr/>
          </p:nvGrpSpPr>
          <p:grpSpPr>
            <a:xfrm>
              <a:off x="4715701" y="1193524"/>
              <a:ext cx="67245" cy="527439"/>
              <a:chOff x="4541525" y="1167397"/>
              <a:chExt cx="67245" cy="527439"/>
            </a:xfrm>
          </p:grpSpPr>
          <p:sp>
            <p:nvSpPr>
              <p:cNvPr id="169" name="Rectangle 168"/>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0" name="Rectangle 169"/>
              <p:cNvSpPr/>
              <p:nvPr/>
            </p:nvSpPr>
            <p:spPr>
              <a:xfrm>
                <a:off x="4541525" y="1319797"/>
                <a:ext cx="67245" cy="70239"/>
              </a:xfrm>
              <a:prstGeom prst="rect">
                <a:avLst/>
              </a:prstGeom>
              <a:solidFill>
                <a:schemeClr val="tx1">
                  <a:lumMod val="50000"/>
                  <a:lumOff val="50000"/>
                </a:schemeClr>
              </a:soli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1" name="Rectangle 170"/>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2" name="Rectangle 171"/>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nvGrpSpPr>
            <p:cNvPr id="164" name="Group 163"/>
            <p:cNvGrpSpPr/>
            <p:nvPr/>
          </p:nvGrpSpPr>
          <p:grpSpPr>
            <a:xfrm>
              <a:off x="4782946" y="1116633"/>
              <a:ext cx="679994" cy="681199"/>
              <a:chOff x="4782946" y="1116633"/>
              <a:chExt cx="679994" cy="681199"/>
            </a:xfrm>
          </p:grpSpPr>
          <p:sp>
            <p:nvSpPr>
              <p:cNvPr id="165" name="Rectangle 164"/>
              <p:cNvSpPr/>
              <p:nvPr/>
            </p:nvSpPr>
            <p:spPr>
              <a:xfrm>
                <a:off x="4782946" y="1116633"/>
                <a:ext cx="679994" cy="215444"/>
              </a:xfrm>
              <a:prstGeom prst="rect">
                <a:avLst/>
              </a:prstGeom>
            </p:spPr>
            <p:txBody>
              <a:bodyPr wrap="none">
                <a:spAutoFit/>
              </a:bodyPr>
              <a:lstStyle/>
              <a:p>
                <a:r>
                  <a:rPr lang="la-Latn" sz="800" dirty="0">
                    <a:solidFill>
                      <a:schemeClr val="bg1"/>
                    </a:solidFill>
                    <a:effectLst/>
                  </a:rPr>
                  <a:t>consectetur</a:t>
                </a:r>
                <a:endParaRPr lang="en-US" dirty="0">
                  <a:solidFill>
                    <a:schemeClr val="bg1"/>
                  </a:solidFill>
                </a:endParaRPr>
              </a:p>
            </p:txBody>
          </p:sp>
          <p:sp>
            <p:nvSpPr>
              <p:cNvPr id="166" name="Rectangle 165"/>
              <p:cNvSpPr/>
              <p:nvPr/>
            </p:nvSpPr>
            <p:spPr>
              <a:xfrm>
                <a:off x="4782946" y="1271885"/>
                <a:ext cx="679994" cy="215444"/>
              </a:xfrm>
              <a:prstGeom prst="rect">
                <a:avLst/>
              </a:prstGeom>
            </p:spPr>
            <p:txBody>
              <a:bodyPr wrap="none">
                <a:spAutoFit/>
              </a:bodyPr>
              <a:lstStyle/>
              <a:p>
                <a:r>
                  <a:rPr lang="la-Latn" sz="800" dirty="0">
                    <a:solidFill>
                      <a:schemeClr val="bg1">
                        <a:alpha val="28000"/>
                      </a:schemeClr>
                    </a:solidFill>
                    <a:effectLst/>
                  </a:rPr>
                  <a:t>consectetur</a:t>
                </a:r>
                <a:endParaRPr lang="en-US" dirty="0">
                  <a:solidFill>
                    <a:schemeClr val="bg1">
                      <a:alpha val="28000"/>
                    </a:schemeClr>
                  </a:solidFill>
                </a:endParaRPr>
              </a:p>
            </p:txBody>
          </p:sp>
          <p:sp>
            <p:nvSpPr>
              <p:cNvPr id="167" name="Rectangle 166"/>
              <p:cNvSpPr/>
              <p:nvPr/>
            </p:nvSpPr>
            <p:spPr>
              <a:xfrm>
                <a:off x="4782946" y="1427137"/>
                <a:ext cx="679994" cy="215444"/>
              </a:xfrm>
              <a:prstGeom prst="rect">
                <a:avLst/>
              </a:prstGeom>
            </p:spPr>
            <p:txBody>
              <a:bodyPr wrap="none">
                <a:spAutoFit/>
              </a:bodyPr>
              <a:lstStyle/>
              <a:p>
                <a:r>
                  <a:rPr lang="la-Latn" sz="800" dirty="0">
                    <a:solidFill>
                      <a:schemeClr val="bg1"/>
                    </a:solidFill>
                  </a:rPr>
                  <a:t>consectetur</a:t>
                </a:r>
                <a:endParaRPr lang="en-US" sz="800" dirty="0">
                  <a:solidFill>
                    <a:schemeClr val="bg1"/>
                  </a:solidFill>
                </a:endParaRPr>
              </a:p>
            </p:txBody>
          </p:sp>
          <p:sp>
            <p:nvSpPr>
              <p:cNvPr id="168" name="Rectangle 167"/>
              <p:cNvSpPr/>
              <p:nvPr/>
            </p:nvSpPr>
            <p:spPr>
              <a:xfrm>
                <a:off x="4782946" y="1582388"/>
                <a:ext cx="679994" cy="215444"/>
              </a:xfrm>
              <a:prstGeom prst="rect">
                <a:avLst/>
              </a:prstGeom>
            </p:spPr>
            <p:txBody>
              <a:bodyPr wrap="none">
                <a:spAutoFit/>
              </a:bodyPr>
              <a:lstStyle/>
              <a:p>
                <a:r>
                  <a:rPr lang="la-Latn" sz="800" dirty="0">
                    <a:solidFill>
                      <a:schemeClr val="bg1"/>
                    </a:solidFill>
                  </a:rPr>
                  <a:t>consectetur</a:t>
                </a:r>
                <a:endParaRPr lang="en-US" sz="800" dirty="0">
                  <a:solidFill>
                    <a:schemeClr val="bg1"/>
                  </a:solidFill>
                </a:endParaRPr>
              </a:p>
            </p:txBody>
          </p:sp>
        </p:grpSp>
      </p:grpSp>
      <p:grpSp>
        <p:nvGrpSpPr>
          <p:cNvPr id="173" name="Group 172"/>
          <p:cNvGrpSpPr/>
          <p:nvPr/>
        </p:nvGrpSpPr>
        <p:grpSpPr>
          <a:xfrm>
            <a:off x="3295741" y="1033489"/>
            <a:ext cx="1919766" cy="2406305"/>
            <a:chOff x="7025539" y="1033489"/>
            <a:chExt cx="1919766" cy="2406305"/>
          </a:xfrm>
        </p:grpSpPr>
        <p:graphicFrame>
          <p:nvGraphicFramePr>
            <p:cNvPr id="174" name="Chart 173"/>
            <p:cNvGraphicFramePr/>
            <p:nvPr/>
          </p:nvGraphicFramePr>
          <p:xfrm>
            <a:off x="7025539" y="1033489"/>
            <a:ext cx="1919766" cy="2406305"/>
          </p:xfrm>
          <a:graphic>
            <a:graphicData uri="http://schemas.openxmlformats.org/drawingml/2006/chart">
              <c:chart xmlns:c="http://schemas.openxmlformats.org/drawingml/2006/chart" xmlns:r="http://schemas.openxmlformats.org/officeDocument/2006/relationships" r:id="rId2"/>
            </a:graphicData>
          </a:graphic>
        </p:graphicFrame>
        <p:sp>
          <p:nvSpPr>
            <p:cNvPr id="175" name="TextBox 174"/>
            <p:cNvSpPr txBox="1"/>
            <p:nvPr/>
          </p:nvSpPr>
          <p:spPr>
            <a:xfrm>
              <a:off x="7197087" y="2302287"/>
              <a:ext cx="1565296" cy="276999"/>
            </a:xfrm>
            <a:prstGeom prst="rect">
              <a:avLst/>
            </a:prstGeom>
            <a:noFill/>
          </p:spPr>
          <p:txBody>
            <a:bodyPr wrap="square" rtlCol="0">
              <a:spAutoFit/>
            </a:bodyPr>
            <a:lstStyle/>
            <a:p>
              <a:pPr algn="ctr"/>
              <a:r>
                <a:rPr lang="la-Latn" sz="1200" b="1" dirty="0">
                  <a:solidFill>
                    <a:schemeClr val="bg1"/>
                  </a:solidFill>
                  <a:effectLst/>
                </a:rPr>
                <a:t>ADIPISCING</a:t>
              </a:r>
              <a:endParaRPr lang="la-Latn" sz="1200" b="1" dirty="0">
                <a:solidFill>
                  <a:schemeClr val="bg1"/>
                </a:solidFill>
              </a:endParaRPr>
            </a:p>
          </p:txBody>
        </p:sp>
        <p:sp>
          <p:nvSpPr>
            <p:cNvPr id="176" name="TextBox 175"/>
            <p:cNvSpPr txBox="1"/>
            <p:nvPr/>
          </p:nvSpPr>
          <p:spPr>
            <a:xfrm>
              <a:off x="7366148" y="1557271"/>
              <a:ext cx="702436" cy="400110"/>
            </a:xfrm>
            <a:prstGeom prst="rect">
              <a:avLst/>
            </a:prstGeom>
            <a:noFill/>
          </p:spPr>
          <p:txBody>
            <a:bodyPr wrap="none" rtlCol="0">
              <a:spAutoFit/>
            </a:bodyPr>
            <a:lstStyle/>
            <a:p>
              <a:r>
                <a:rPr lang="en-US" sz="2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61%</a:t>
              </a:r>
              <a:endParaRPr lang="en-US" sz="2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77" name="TextBox 176"/>
            <p:cNvSpPr txBox="1"/>
            <p:nvPr/>
          </p:nvSpPr>
          <p:spPr>
            <a:xfrm>
              <a:off x="7568911" y="2448713"/>
              <a:ext cx="910309" cy="200875"/>
            </a:xfrm>
            <a:prstGeom prst="rect">
              <a:avLst/>
            </a:prstGeom>
            <a:noFill/>
          </p:spPr>
          <p:txBody>
            <a:bodyPr wrap="square" rtlCol="0">
              <a:spAutoFit/>
            </a:bodyPr>
            <a:lstStyle/>
            <a:p>
              <a:pPr algn="just"/>
              <a:r>
                <a:rPr lang="la-Latn" sz="700" dirty="0">
                  <a:solidFill>
                    <a:schemeClr val="bg1"/>
                  </a:solidFill>
                  <a:effectLst/>
                </a:rPr>
                <a:t>Lorem ipsum dolor</a:t>
              </a:r>
              <a:endParaRPr lang="la-Latn" sz="700" dirty="0">
                <a:solidFill>
                  <a:schemeClr val="bg1"/>
                </a:solidFill>
              </a:endParaRPr>
            </a:p>
          </p:txBody>
        </p:sp>
      </p:grpSp>
      <p:grpSp>
        <p:nvGrpSpPr>
          <p:cNvPr id="178" name="Group 177"/>
          <p:cNvGrpSpPr/>
          <p:nvPr/>
        </p:nvGrpSpPr>
        <p:grpSpPr>
          <a:xfrm>
            <a:off x="5980070" y="1237636"/>
            <a:ext cx="1419544" cy="1906114"/>
            <a:chOff x="9709868" y="1237636"/>
            <a:chExt cx="1419544" cy="1906114"/>
          </a:xfrm>
        </p:grpSpPr>
        <p:graphicFrame>
          <p:nvGraphicFramePr>
            <p:cNvPr id="179" name="Chart 178"/>
            <p:cNvGraphicFramePr/>
            <p:nvPr/>
          </p:nvGraphicFramePr>
          <p:xfrm>
            <a:off x="9709868" y="1237636"/>
            <a:ext cx="1419544" cy="1906114"/>
          </p:xfrm>
          <a:graphic>
            <a:graphicData uri="http://schemas.openxmlformats.org/drawingml/2006/chart">
              <c:chart xmlns:c="http://schemas.openxmlformats.org/drawingml/2006/chart" xmlns:r="http://schemas.openxmlformats.org/officeDocument/2006/relationships" r:id="rId3"/>
            </a:graphicData>
          </a:graphic>
        </p:graphicFrame>
        <p:sp>
          <p:nvSpPr>
            <p:cNvPr id="180" name="TextBox 179"/>
            <p:cNvSpPr txBox="1"/>
            <p:nvPr/>
          </p:nvSpPr>
          <p:spPr>
            <a:xfrm>
              <a:off x="9814251" y="2248590"/>
              <a:ext cx="1239923" cy="276999"/>
            </a:xfrm>
            <a:prstGeom prst="rect">
              <a:avLst/>
            </a:prstGeom>
            <a:noFill/>
          </p:spPr>
          <p:txBody>
            <a:bodyPr wrap="square" rtlCol="0">
              <a:spAutoFit/>
            </a:bodyPr>
            <a:lstStyle/>
            <a:p>
              <a:pPr algn="ctr"/>
              <a:r>
                <a:rPr lang="la-Latn" sz="1200" b="1" dirty="0">
                  <a:solidFill>
                    <a:schemeClr val="bg1"/>
                  </a:solidFill>
                  <a:effectLst/>
                </a:rPr>
                <a:t>ADIPISCING</a:t>
              </a:r>
              <a:endParaRPr lang="la-Latn" sz="1200" b="1" dirty="0">
                <a:solidFill>
                  <a:schemeClr val="bg1"/>
                </a:solidFill>
              </a:endParaRPr>
            </a:p>
          </p:txBody>
        </p:sp>
        <p:sp>
          <p:nvSpPr>
            <p:cNvPr id="181" name="TextBox 180"/>
            <p:cNvSpPr txBox="1"/>
            <p:nvPr/>
          </p:nvSpPr>
          <p:spPr>
            <a:xfrm>
              <a:off x="9892366" y="1750317"/>
              <a:ext cx="545342" cy="307777"/>
            </a:xfrm>
            <a:prstGeom prst="rect">
              <a:avLst/>
            </a:prstGeom>
            <a:noFill/>
          </p:spPr>
          <p:txBody>
            <a:bodyPr wrap="none" rtlCol="0">
              <a:spAutoFit/>
            </a:bodyPr>
            <a:lstStyle/>
            <a:p>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52%</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2" name="TextBox 181"/>
            <p:cNvSpPr txBox="1"/>
            <p:nvPr/>
          </p:nvSpPr>
          <p:spPr>
            <a:xfrm>
              <a:off x="9992598" y="2383612"/>
              <a:ext cx="910309" cy="200875"/>
            </a:xfrm>
            <a:prstGeom prst="rect">
              <a:avLst/>
            </a:prstGeom>
            <a:noFill/>
          </p:spPr>
          <p:txBody>
            <a:bodyPr wrap="square" rtlCol="0">
              <a:spAutoFit/>
            </a:bodyPr>
            <a:lstStyle/>
            <a:p>
              <a:pPr algn="just"/>
              <a:r>
                <a:rPr lang="la-Latn" sz="700" dirty="0">
                  <a:solidFill>
                    <a:schemeClr val="bg1"/>
                  </a:solidFill>
                  <a:effectLst/>
                </a:rPr>
                <a:t>Lorem ipsum dolor</a:t>
              </a:r>
              <a:endParaRPr lang="la-Latn" sz="700" dirty="0">
                <a:solidFill>
                  <a:schemeClr val="bg1"/>
                </a:solidFill>
              </a:endParaRPr>
            </a:p>
          </p:txBody>
        </p:sp>
      </p:grpSp>
      <p:grpSp>
        <p:nvGrpSpPr>
          <p:cNvPr id="183" name="Group 182"/>
          <p:cNvGrpSpPr/>
          <p:nvPr/>
        </p:nvGrpSpPr>
        <p:grpSpPr>
          <a:xfrm>
            <a:off x="1117993" y="2012650"/>
            <a:ext cx="1378047" cy="769441"/>
            <a:chOff x="4847791" y="2012650"/>
            <a:chExt cx="1378047" cy="769441"/>
          </a:xfrm>
        </p:grpSpPr>
        <p:grpSp>
          <p:nvGrpSpPr>
            <p:cNvPr id="184" name="Group 183"/>
            <p:cNvGrpSpPr/>
            <p:nvPr/>
          </p:nvGrpSpPr>
          <p:grpSpPr>
            <a:xfrm>
              <a:off x="4847791" y="2012650"/>
              <a:ext cx="1378047" cy="769441"/>
              <a:chOff x="4847791" y="2012650"/>
              <a:chExt cx="1378047" cy="769441"/>
            </a:xfrm>
          </p:grpSpPr>
          <p:sp>
            <p:nvSpPr>
              <p:cNvPr id="187" name="TextBox 186"/>
              <p:cNvSpPr txBox="1"/>
              <p:nvPr/>
            </p:nvSpPr>
            <p:spPr>
              <a:xfrm>
                <a:off x="4847791" y="2012650"/>
                <a:ext cx="832279" cy="769441"/>
              </a:xfrm>
              <a:prstGeom prst="rect">
                <a:avLst/>
              </a:prstGeom>
              <a:noFill/>
            </p:spPr>
            <p:txBody>
              <a:bodyPr wrap="none" rtlCol="0">
                <a:spAutoFit/>
              </a:bodyPr>
              <a:lstStyle/>
              <a:p>
                <a:r>
                  <a:rPr lang="en-US" sz="4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42</a:t>
                </a:r>
                <a:endParaRPr lang="en-US" sz="48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8" name="Right Triangle 187"/>
              <p:cNvSpPr/>
              <p:nvPr/>
            </p:nvSpPr>
            <p:spPr>
              <a:xfrm rot="18900000">
                <a:off x="5661945" y="2524818"/>
                <a:ext cx="100455" cy="100455"/>
              </a:xfrm>
              <a:prstGeom prst="rtTriangle">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9" name="TextBox 188"/>
              <p:cNvSpPr txBox="1"/>
              <p:nvPr/>
            </p:nvSpPr>
            <p:spPr>
              <a:xfrm>
                <a:off x="5731792" y="2476016"/>
                <a:ext cx="494046" cy="246221"/>
              </a:xfrm>
              <a:prstGeom prst="rect">
                <a:avLst/>
              </a:prstGeom>
              <a:noFill/>
            </p:spPr>
            <p:txBody>
              <a:bodyPr wrap="none" rtlCol="0">
                <a:spAutoFit/>
              </a:bodyPr>
              <a:lstStyle/>
              <a:p>
                <a:r>
                  <a:rPr lang="en-US" sz="1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-30%</a:t>
                </a:r>
                <a:endParaRPr lang="en-US" sz="105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190" name="Group 189"/>
              <p:cNvGrpSpPr/>
              <p:nvPr/>
            </p:nvGrpSpPr>
            <p:grpSpPr>
              <a:xfrm>
                <a:off x="5634268" y="2243690"/>
                <a:ext cx="497234" cy="247319"/>
                <a:chOff x="5698048" y="2283857"/>
                <a:chExt cx="497234" cy="247319"/>
              </a:xfrm>
            </p:grpSpPr>
            <p:sp>
              <p:nvSpPr>
                <p:cNvPr id="191" name="Rounded Rectangle 190"/>
                <p:cNvSpPr/>
                <p:nvPr/>
              </p:nvSpPr>
              <p:spPr>
                <a:xfrm>
                  <a:off x="5698048"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2" name="Rounded Rectangle 191"/>
                <p:cNvSpPr/>
                <p:nvPr/>
              </p:nvSpPr>
              <p:spPr>
                <a:xfrm>
                  <a:off x="5773300"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3" name="Rounded Rectangle 192"/>
                <p:cNvSpPr/>
                <p:nvPr/>
              </p:nvSpPr>
              <p:spPr>
                <a:xfrm>
                  <a:off x="5848552" y="2385951"/>
                  <a:ext cx="45719" cy="14522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Rounded Rectangle 193"/>
                <p:cNvSpPr/>
                <p:nvPr/>
              </p:nvSpPr>
              <p:spPr>
                <a:xfrm>
                  <a:off x="5923804" y="2435910"/>
                  <a:ext cx="45719" cy="9526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Rounded Rectangle 194"/>
                <p:cNvSpPr/>
                <p:nvPr/>
              </p:nvSpPr>
              <p:spPr>
                <a:xfrm>
                  <a:off x="5999056"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6" name="Rounded Rectangle 195"/>
                <p:cNvSpPr/>
                <p:nvPr/>
              </p:nvSpPr>
              <p:spPr>
                <a:xfrm>
                  <a:off x="6074308" y="2283857"/>
                  <a:ext cx="45719" cy="24731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7" name="Rounded Rectangle 196"/>
                <p:cNvSpPr/>
                <p:nvPr/>
              </p:nvSpPr>
              <p:spPr>
                <a:xfrm>
                  <a:off x="6149563"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85" name="Rectangle 184"/>
            <p:cNvSpPr/>
            <p:nvPr/>
          </p:nvSpPr>
          <p:spPr>
            <a:xfrm>
              <a:off x="4987000" y="2597425"/>
              <a:ext cx="607859" cy="184666"/>
            </a:xfrm>
            <a:prstGeom prst="rect">
              <a:avLst/>
            </a:prstGeom>
          </p:spPr>
          <p:txBody>
            <a:bodyPr wrap="none">
              <a:spAutoFit/>
            </a:bodyPr>
            <a:lstStyle/>
            <a:p>
              <a:r>
                <a:rPr lang="la-Latn" sz="600" dirty="0">
                  <a:solidFill>
                    <a:schemeClr val="tx1">
                      <a:alpha val="44000"/>
                    </a:schemeClr>
                  </a:solidFill>
                  <a:effectLst/>
                </a:rPr>
                <a:t>Lorem ipsum </a:t>
              </a:r>
              <a:endParaRPr lang="en-US" sz="1400" dirty="0"/>
            </a:p>
          </p:txBody>
        </p:sp>
      </p:grpSp>
      <p:sp>
        <p:nvSpPr>
          <p:cNvPr id="198" name="Isosceles Triangle 197"/>
          <p:cNvSpPr/>
          <p:nvPr/>
        </p:nvSpPr>
        <p:spPr>
          <a:xfrm rot="802322">
            <a:off x="4308771" y="1261197"/>
            <a:ext cx="124150" cy="997330"/>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9" name="Isosceles Triangle 198"/>
          <p:cNvSpPr/>
          <p:nvPr/>
        </p:nvSpPr>
        <p:spPr>
          <a:xfrm>
            <a:off x="6624248" y="1428192"/>
            <a:ext cx="91009" cy="756187"/>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2" name="Group 71"/>
          <p:cNvGrpSpPr/>
          <p:nvPr/>
        </p:nvGrpSpPr>
        <p:grpSpPr>
          <a:xfrm>
            <a:off x="1024342" y="3047844"/>
            <a:ext cx="6514752" cy="1043736"/>
            <a:chOff x="4754140" y="3047844"/>
            <a:chExt cx="6514752" cy="1043736"/>
          </a:xfrm>
        </p:grpSpPr>
        <p:graphicFrame>
          <p:nvGraphicFramePr>
            <p:cNvPr id="73" name="Chart 72"/>
            <p:cNvGraphicFramePr/>
            <p:nvPr>
              <p:extLst>
                <p:ext uri="{D42A27DB-BD31-4B8C-83A1-F6EECF244321}">
                  <p14:modId xmlns:p14="http://schemas.microsoft.com/office/powerpoint/2010/main" val="3631106715"/>
                </p:ext>
              </p:extLst>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4"/>
            </a:graphicData>
          </a:graphic>
        </p:graphicFrame>
        <p:sp>
          <p:nvSpPr>
            <p:cNvPr id="81" name="TextBox 80"/>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4" name="Rectangle 3"/>
          <p:cNvSpPr/>
          <p:nvPr/>
        </p:nvSpPr>
        <p:spPr>
          <a:xfrm>
            <a:off x="1024342" y="2947670"/>
            <a:ext cx="6588705" cy="115617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2" name="Group 81"/>
          <p:cNvGrpSpPr/>
          <p:nvPr/>
        </p:nvGrpSpPr>
        <p:grpSpPr>
          <a:xfrm>
            <a:off x="1024342" y="3047844"/>
            <a:ext cx="6514752" cy="1043736"/>
            <a:chOff x="4754140" y="3047844"/>
            <a:chExt cx="6514752" cy="1043736"/>
          </a:xfrm>
        </p:grpSpPr>
        <p:graphicFrame>
          <p:nvGraphicFramePr>
            <p:cNvPr id="83" name="Chart 82"/>
            <p:cNvGraphicFramePr/>
            <p:nvPr>
              <p:extLst>
                <p:ext uri="{D42A27DB-BD31-4B8C-83A1-F6EECF244321}">
                  <p14:modId xmlns:p14="http://schemas.microsoft.com/office/powerpoint/2010/main" val="368356780"/>
                </p:ext>
              </p:extLst>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5"/>
            </a:graphicData>
          </a:graphic>
        </p:graphicFrame>
        <p:sp>
          <p:nvSpPr>
            <p:cNvPr id="84" name="TextBox 83"/>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1" name="Rectangle 90"/>
          <p:cNvSpPr/>
          <p:nvPr/>
        </p:nvSpPr>
        <p:spPr>
          <a:xfrm>
            <a:off x="1036891" y="2947267"/>
            <a:ext cx="6514752" cy="1156083"/>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5" name="Group 84"/>
          <p:cNvGrpSpPr/>
          <p:nvPr/>
        </p:nvGrpSpPr>
        <p:grpSpPr>
          <a:xfrm>
            <a:off x="1024342" y="3047844"/>
            <a:ext cx="6514752" cy="1043736"/>
            <a:chOff x="4754140" y="3047844"/>
            <a:chExt cx="6514752" cy="1043736"/>
          </a:xfrm>
        </p:grpSpPr>
        <p:graphicFrame>
          <p:nvGraphicFramePr>
            <p:cNvPr id="86" name="Chart 85"/>
            <p:cNvGraphicFramePr/>
            <p:nvPr>
              <p:extLst>
                <p:ext uri="{D42A27DB-BD31-4B8C-83A1-F6EECF244321}">
                  <p14:modId xmlns:p14="http://schemas.microsoft.com/office/powerpoint/2010/main" val="1576962051"/>
                </p:ext>
              </p:extLst>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6"/>
            </a:graphicData>
          </a:graphic>
        </p:graphicFrame>
        <p:sp>
          <p:nvSpPr>
            <p:cNvPr id="87" name="TextBox 86"/>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2" name="Rectangle 91"/>
          <p:cNvSpPr/>
          <p:nvPr/>
        </p:nvSpPr>
        <p:spPr>
          <a:xfrm>
            <a:off x="994678" y="2949824"/>
            <a:ext cx="6514752" cy="114175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8" name="Group 87"/>
          <p:cNvGrpSpPr/>
          <p:nvPr/>
        </p:nvGrpSpPr>
        <p:grpSpPr>
          <a:xfrm>
            <a:off x="1024342" y="3047844"/>
            <a:ext cx="6514752" cy="1043736"/>
            <a:chOff x="4754140" y="3047844"/>
            <a:chExt cx="6514752" cy="1043736"/>
          </a:xfrm>
        </p:grpSpPr>
        <p:graphicFrame>
          <p:nvGraphicFramePr>
            <p:cNvPr id="89" name="Chart 88"/>
            <p:cNvGraphicFramePr/>
            <p:nvPr>
              <p:extLst>
                <p:ext uri="{D42A27DB-BD31-4B8C-83A1-F6EECF244321}">
                  <p14:modId xmlns:p14="http://schemas.microsoft.com/office/powerpoint/2010/main" val="3527172345"/>
                </p:ext>
              </p:extLst>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7"/>
            </a:graphicData>
          </a:graphic>
        </p:graphicFrame>
        <p:sp>
          <p:nvSpPr>
            <p:cNvPr id="90" name="TextBox 89"/>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grpSp>
        <p:nvGrpSpPr>
          <p:cNvPr id="6" name="Group 5"/>
          <p:cNvGrpSpPr/>
          <p:nvPr/>
        </p:nvGrpSpPr>
        <p:grpSpPr>
          <a:xfrm>
            <a:off x="6707910" y="2597425"/>
            <a:ext cx="1053857" cy="1053857"/>
            <a:chOff x="6707910" y="2597425"/>
            <a:chExt cx="1053857" cy="1053857"/>
          </a:xfrm>
        </p:grpSpPr>
        <p:sp>
          <p:nvSpPr>
            <p:cNvPr id="5" name="Oval 4"/>
            <p:cNvSpPr/>
            <p:nvPr/>
          </p:nvSpPr>
          <p:spPr>
            <a:xfrm>
              <a:off x="6707910" y="2597425"/>
              <a:ext cx="1053857" cy="1053857"/>
            </a:xfrm>
            <a:prstGeom prst="ellipse">
              <a:avLst/>
            </a:prstGeom>
            <a:solidFill>
              <a:srgbClr val="F2C811"/>
            </a:solidFill>
            <a:ln w="47625">
              <a:solidFill>
                <a:srgbClr val="F8E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Leelawadee UI" panose="020B0502040204020203" pitchFamily="34" charset="-34"/>
                <a:cs typeface="Leelawadee UI" panose="020B0502040204020203" pitchFamily="34" charset="-34"/>
              </a:endParaRPr>
            </a:p>
          </p:txBody>
        </p:sp>
        <p:sp>
          <p:nvSpPr>
            <p:cNvPr id="94" name="TextBox 93"/>
            <p:cNvSpPr txBox="1"/>
            <p:nvPr/>
          </p:nvSpPr>
          <p:spPr>
            <a:xfrm rot="20700000">
              <a:off x="6790080" y="2876604"/>
              <a:ext cx="881973" cy="461665"/>
            </a:xfrm>
            <a:prstGeom prst="rect">
              <a:avLst/>
            </a:prstGeom>
            <a:noFill/>
          </p:spPr>
          <p:txBody>
            <a:bodyPr wrap="none" rtlCol="0">
              <a:spAutoFit/>
            </a:bodyPr>
            <a:lstStyle/>
            <a:p>
              <a:r>
                <a:rPr lang="en-US" sz="2400" b="1" dirty="0">
                  <a:solidFill>
                    <a:schemeClr val="bg1"/>
                  </a:solidFill>
                  <a:latin typeface="Leelawadee UI" panose="020B0502040204020203" pitchFamily="34" charset="-34"/>
                  <a:cs typeface="Leelawadee UI" panose="020B0502040204020203" pitchFamily="34" charset="-34"/>
                </a:rPr>
                <a:t>NICE</a:t>
              </a:r>
              <a:endParaRPr lang="en-US" sz="28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spTree>
    <p:extLst>
      <p:ext uri="{BB962C8B-B14F-4D97-AF65-F5344CB8AC3E}">
        <p14:creationId xmlns:p14="http://schemas.microsoft.com/office/powerpoint/2010/main" val="2731269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fade">
                                      <p:cBhvr>
                                        <p:cTn id="11" dur="500"/>
                                        <p:tgtEl>
                                          <p:spTgt spid="8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1"/>
                                        </p:tgtEl>
                                        <p:attrNameLst>
                                          <p:attrName>style.visibility</p:attrName>
                                        </p:attrNameLst>
                                      </p:cBhvr>
                                      <p:to>
                                        <p:strVal val="visible"/>
                                      </p:to>
                                    </p:set>
                                    <p:animEffect transition="in" filter="fade">
                                      <p:cBhvr>
                                        <p:cTn id="16" dur="500"/>
                                        <p:tgtEl>
                                          <p:spTgt spid="91"/>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fade">
                                      <p:cBhvr>
                                        <p:cTn id="20" dur="500"/>
                                        <p:tgtEl>
                                          <p:spTgt spid="8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2"/>
                                        </p:tgtEl>
                                        <p:attrNameLst>
                                          <p:attrName>style.visibility</p:attrName>
                                        </p:attrNameLst>
                                      </p:cBhvr>
                                      <p:to>
                                        <p:strVal val="visible"/>
                                      </p:to>
                                    </p:set>
                                    <p:animEffect transition="in" filter="fade">
                                      <p:cBhvr>
                                        <p:cTn id="25" dur="500"/>
                                        <p:tgtEl>
                                          <p:spTgt spid="92"/>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fade">
                                      <p:cBhvr>
                                        <p:cTn id="29" dur="500"/>
                                        <p:tgtEl>
                                          <p:spTgt spid="88"/>
                                        </p:tgtEl>
                                      </p:cBhvr>
                                    </p:animEffect>
                                  </p:childTnLst>
                                </p:cTn>
                              </p:par>
                            </p:childTnLst>
                          </p:cTn>
                        </p:par>
                        <p:par>
                          <p:cTn id="30" fill="hold">
                            <p:stCondLst>
                              <p:cond delay="1000"/>
                            </p:stCondLst>
                            <p:childTnLst>
                              <p:par>
                                <p:cTn id="31" presetID="31"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1000" fill="hold"/>
                                        <p:tgtEl>
                                          <p:spTgt spid="6"/>
                                        </p:tgtEl>
                                        <p:attrNameLst>
                                          <p:attrName>ppt_w</p:attrName>
                                        </p:attrNameLst>
                                      </p:cBhvr>
                                      <p:tavLst>
                                        <p:tav tm="0">
                                          <p:val>
                                            <p:fltVal val="0"/>
                                          </p:val>
                                        </p:tav>
                                        <p:tav tm="100000">
                                          <p:val>
                                            <p:strVal val="#ppt_w"/>
                                          </p:val>
                                        </p:tav>
                                      </p:tavLst>
                                    </p:anim>
                                    <p:anim calcmode="lin" valueType="num">
                                      <p:cBhvr>
                                        <p:cTn id="34" dur="1000" fill="hold"/>
                                        <p:tgtEl>
                                          <p:spTgt spid="6"/>
                                        </p:tgtEl>
                                        <p:attrNameLst>
                                          <p:attrName>ppt_h</p:attrName>
                                        </p:attrNameLst>
                                      </p:cBhvr>
                                      <p:tavLst>
                                        <p:tav tm="0">
                                          <p:val>
                                            <p:fltVal val="0"/>
                                          </p:val>
                                        </p:tav>
                                        <p:tav tm="100000">
                                          <p:val>
                                            <p:strVal val="#ppt_h"/>
                                          </p:val>
                                        </p:tav>
                                      </p:tavLst>
                                    </p:anim>
                                    <p:anim calcmode="lin" valueType="num">
                                      <p:cBhvr>
                                        <p:cTn id="35" dur="1000" fill="hold"/>
                                        <p:tgtEl>
                                          <p:spTgt spid="6"/>
                                        </p:tgtEl>
                                        <p:attrNameLst>
                                          <p:attrName>style.rotation</p:attrName>
                                        </p:attrNameLst>
                                      </p:cBhvr>
                                      <p:tavLst>
                                        <p:tav tm="0">
                                          <p:val>
                                            <p:fltVal val="90"/>
                                          </p:val>
                                        </p:tav>
                                        <p:tav tm="100000">
                                          <p:val>
                                            <p:fltVal val="0"/>
                                          </p:val>
                                        </p:tav>
                                      </p:tavLst>
                                    </p:anim>
                                    <p:animEffect transition="in" filter="fade">
                                      <p:cBhvr>
                                        <p:cTn id="36" dur="1000"/>
                                        <p:tgtEl>
                                          <p:spTgt spid="6"/>
                                        </p:tgtEl>
                                      </p:cBhvr>
                                    </p:animEffect>
                                  </p:childTnLst>
                                </p:cTn>
                              </p:par>
                            </p:childTnLst>
                          </p:cTn>
                        </p:par>
                        <p:par>
                          <p:cTn id="37" fill="hold">
                            <p:stCondLst>
                              <p:cond delay="2000"/>
                            </p:stCondLst>
                            <p:childTnLst>
                              <p:par>
                                <p:cTn id="38" presetID="32" presetClass="emph" presetSubtype="0" fill="hold" nodeType="afterEffect">
                                  <p:stCondLst>
                                    <p:cond delay="0"/>
                                  </p:stCondLst>
                                  <p:childTnLst>
                                    <p:animRot by="120000">
                                      <p:cBhvr>
                                        <p:cTn id="39" dur="100" fill="hold">
                                          <p:stCondLst>
                                            <p:cond delay="0"/>
                                          </p:stCondLst>
                                        </p:cTn>
                                        <p:tgtEl>
                                          <p:spTgt spid="6"/>
                                        </p:tgtEl>
                                        <p:attrNameLst>
                                          <p:attrName>r</p:attrName>
                                        </p:attrNameLst>
                                      </p:cBhvr>
                                    </p:animRot>
                                    <p:animRot by="-240000">
                                      <p:cBhvr>
                                        <p:cTn id="40" dur="200" fill="hold">
                                          <p:stCondLst>
                                            <p:cond delay="200"/>
                                          </p:stCondLst>
                                        </p:cTn>
                                        <p:tgtEl>
                                          <p:spTgt spid="6"/>
                                        </p:tgtEl>
                                        <p:attrNameLst>
                                          <p:attrName>r</p:attrName>
                                        </p:attrNameLst>
                                      </p:cBhvr>
                                    </p:animRot>
                                    <p:animRot by="240000">
                                      <p:cBhvr>
                                        <p:cTn id="41" dur="200" fill="hold">
                                          <p:stCondLst>
                                            <p:cond delay="400"/>
                                          </p:stCondLst>
                                        </p:cTn>
                                        <p:tgtEl>
                                          <p:spTgt spid="6"/>
                                        </p:tgtEl>
                                        <p:attrNameLst>
                                          <p:attrName>r</p:attrName>
                                        </p:attrNameLst>
                                      </p:cBhvr>
                                    </p:animRot>
                                    <p:animRot by="-240000">
                                      <p:cBhvr>
                                        <p:cTn id="42" dur="200" fill="hold">
                                          <p:stCondLst>
                                            <p:cond delay="600"/>
                                          </p:stCondLst>
                                        </p:cTn>
                                        <p:tgtEl>
                                          <p:spTgt spid="6"/>
                                        </p:tgtEl>
                                        <p:attrNameLst>
                                          <p:attrName>r</p:attrName>
                                        </p:attrNameLst>
                                      </p:cBhvr>
                                    </p:animRot>
                                    <p:animRot by="120000">
                                      <p:cBhvr>
                                        <p:cTn id="43" dur="200" fill="hold">
                                          <p:stCondLst>
                                            <p:cond delay="800"/>
                                          </p:stCondLst>
                                        </p:cTn>
                                        <p:tgtEl>
                                          <p:spTgt spid="6"/>
                                        </p:tgtEl>
                                        <p:attrNameLst>
                                          <p:attrName>r</p:attrName>
                                        </p:attrNameLst>
                                      </p:cBhvr>
                                    </p:animRot>
                                  </p:childTnLst>
                                </p:cTn>
                              </p:par>
                            </p:childTnLst>
                          </p:cTn>
                        </p:par>
                        <p:par>
                          <p:cTn id="44" fill="hold">
                            <p:stCondLst>
                              <p:cond delay="3000"/>
                            </p:stCondLst>
                            <p:childTnLst>
                              <p:par>
                                <p:cTn id="45" presetID="10" presetClass="exit" presetSubtype="0" fill="hold" nodeType="afterEffect">
                                  <p:stCondLst>
                                    <p:cond delay="0"/>
                                  </p:stCondLst>
                                  <p:childTnLst>
                                    <p:animEffect transition="out" filter="fad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1" grpId="0" animBg="1"/>
      <p:bldP spid="9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9"/>
          <p:cNvSpPr/>
          <p:nvPr/>
        </p:nvSpPr>
        <p:spPr>
          <a:xfrm>
            <a:off x="0" y="-12692"/>
            <a:ext cx="12192000" cy="68706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00"/>
          <p:cNvSpPr/>
          <p:nvPr/>
        </p:nvSpPr>
        <p:spPr>
          <a:xfrm>
            <a:off x="613435" y="680483"/>
            <a:ext cx="7275922" cy="5369442"/>
          </a:xfrm>
          <a:prstGeom prst="roundRect">
            <a:avLst>
              <a:gd name="adj" fmla="val 6172"/>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oup 134"/>
          <p:cNvGrpSpPr/>
          <p:nvPr/>
        </p:nvGrpSpPr>
        <p:grpSpPr>
          <a:xfrm>
            <a:off x="835432" y="1033431"/>
            <a:ext cx="6830603" cy="4644335"/>
            <a:chOff x="835432" y="1033431"/>
            <a:chExt cx="6830603" cy="4644335"/>
          </a:xfrm>
          <a:solidFill>
            <a:schemeClr val="tx1">
              <a:lumMod val="95000"/>
              <a:lumOff val="5000"/>
            </a:schemeClr>
          </a:solidFill>
        </p:grpSpPr>
        <p:sp>
          <p:nvSpPr>
            <p:cNvPr id="136" name="Rectangle 135"/>
            <p:cNvSpPr/>
            <p:nvPr/>
          </p:nvSpPr>
          <p:spPr>
            <a:xfrm>
              <a:off x="838813" y="1962965"/>
              <a:ext cx="1959832" cy="8025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7" name="Rectangle 136"/>
            <p:cNvSpPr/>
            <p:nvPr/>
          </p:nvSpPr>
          <p:spPr>
            <a:xfrm>
              <a:off x="835432" y="2877959"/>
              <a:ext cx="6830603" cy="12965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8" name="Rectangle 137"/>
            <p:cNvSpPr/>
            <p:nvPr/>
          </p:nvSpPr>
          <p:spPr>
            <a:xfrm>
              <a:off x="838812" y="4286995"/>
              <a:ext cx="6827223" cy="13907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9" name="Rectangle 138"/>
            <p:cNvSpPr/>
            <p:nvPr/>
          </p:nvSpPr>
          <p:spPr>
            <a:xfrm>
              <a:off x="841815" y="1034071"/>
              <a:ext cx="1960850" cy="8101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0" name="Rectangle 139"/>
            <p:cNvSpPr/>
            <p:nvPr/>
          </p:nvSpPr>
          <p:spPr>
            <a:xfrm>
              <a:off x="5686242" y="1033431"/>
              <a:ext cx="1974735" cy="17320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1" name="Rectangle 140"/>
            <p:cNvSpPr/>
            <p:nvPr/>
          </p:nvSpPr>
          <p:spPr>
            <a:xfrm>
              <a:off x="2927289" y="1033662"/>
              <a:ext cx="2639642" cy="17318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grpSp>
      <p:grpSp>
        <p:nvGrpSpPr>
          <p:cNvPr id="74" name="Group 73"/>
          <p:cNvGrpSpPr/>
          <p:nvPr/>
        </p:nvGrpSpPr>
        <p:grpSpPr>
          <a:xfrm>
            <a:off x="8097470" y="1737138"/>
            <a:ext cx="4901429" cy="3192534"/>
            <a:chOff x="8396609" y="634481"/>
            <a:chExt cx="4901429" cy="3192534"/>
          </a:xfrm>
        </p:grpSpPr>
        <p:sp>
          <p:nvSpPr>
            <p:cNvPr id="75" name="Rounded Rectangle 74"/>
            <p:cNvSpPr/>
            <p:nvPr/>
          </p:nvSpPr>
          <p:spPr>
            <a:xfrm>
              <a:off x="8396609" y="634481"/>
              <a:ext cx="4901429" cy="31925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extBox 75"/>
            <p:cNvSpPr txBox="1"/>
            <p:nvPr/>
          </p:nvSpPr>
          <p:spPr>
            <a:xfrm>
              <a:off x="9045491" y="2739083"/>
              <a:ext cx="2129301" cy="523220"/>
            </a:xfrm>
            <a:prstGeom prst="rect">
              <a:avLst/>
            </a:prstGeom>
            <a:noFill/>
          </p:spPr>
          <p:txBody>
            <a:bodyPr wrap="none" rtlCol="0">
              <a:spAutoFit/>
            </a:bodyPr>
            <a:lstStyle/>
            <a:p>
              <a:r>
                <a:rPr lang="es-PE" sz="2800" b="1" dirty="0">
                  <a:latin typeface="Leelawadee UI" panose="020B0502040204020203" pitchFamily="34" charset="-34"/>
                  <a:cs typeface="Leelawadee UI" panose="020B0502040204020203" pitchFamily="34" charset="-34"/>
                </a:rPr>
                <a:t>sabiamente</a:t>
              </a:r>
              <a:endParaRPr lang="es-PE" sz="32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7" name="TextBox 76"/>
            <p:cNvSpPr txBox="1"/>
            <p:nvPr/>
          </p:nvSpPr>
          <p:spPr>
            <a:xfrm>
              <a:off x="8900419" y="2239019"/>
              <a:ext cx="3153236" cy="707886"/>
            </a:xfrm>
            <a:prstGeom prst="rect">
              <a:avLst/>
            </a:prstGeom>
            <a:noFill/>
          </p:spPr>
          <p:txBody>
            <a:bodyPr wrap="none" rtlCol="0">
              <a:spAutoFit/>
            </a:bodyPr>
            <a:lstStyle/>
            <a:p>
              <a:r>
                <a:rPr lang="en-US" sz="4000" b="1" dirty="0">
                  <a:solidFill>
                    <a:schemeClr val="bg1">
                      <a:lumMod val="85000"/>
                    </a:schemeClr>
                  </a:solidFill>
                  <a:latin typeface="Leelawadee UI" panose="020B0502040204020203" pitchFamily="34" charset="-34"/>
                  <a:ea typeface="Ebrima" panose="02000000000000000000" pitchFamily="2" charset="0"/>
                  <a:cs typeface="Leelawadee UI" panose="020B0502040204020203" pitchFamily="34" charset="-34"/>
                </a:rPr>
                <a:t>Los espacios</a:t>
              </a:r>
            </a:p>
          </p:txBody>
        </p:sp>
        <p:sp>
          <p:nvSpPr>
            <p:cNvPr id="78" name="TextBox 77"/>
            <p:cNvSpPr txBox="1"/>
            <p:nvPr/>
          </p:nvSpPr>
          <p:spPr>
            <a:xfrm>
              <a:off x="8829620" y="802063"/>
              <a:ext cx="833883"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8</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9" name="TextBox 78"/>
            <p:cNvSpPr txBox="1"/>
            <p:nvPr/>
          </p:nvSpPr>
          <p:spPr>
            <a:xfrm>
              <a:off x="9398360" y="790363"/>
              <a:ext cx="490840"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80" name="TextBox 79"/>
            <p:cNvSpPr txBox="1"/>
            <p:nvPr/>
          </p:nvSpPr>
          <p:spPr>
            <a:xfrm>
              <a:off x="8953126" y="3051827"/>
              <a:ext cx="184731" cy="707886"/>
            </a:xfrm>
            <a:prstGeom prst="rect">
              <a:avLst/>
            </a:prstGeom>
            <a:noFill/>
          </p:spPr>
          <p:txBody>
            <a:bodyPr wrap="none" rtlCol="0">
              <a:spAutoFit/>
            </a:bodyPr>
            <a:lstStyle/>
            <a:p>
              <a:endParaRPr lang="en-US" sz="4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grpSp>
      <p:sp>
        <p:nvSpPr>
          <p:cNvPr id="2" name="Rectangle 1"/>
          <p:cNvSpPr/>
          <p:nvPr/>
        </p:nvSpPr>
        <p:spPr>
          <a:xfrm>
            <a:off x="841815" y="4286933"/>
            <a:ext cx="6819162" cy="1390833"/>
          </a:xfrm>
          <a:prstGeom prst="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43" name="Table 142"/>
          <p:cNvGraphicFramePr>
            <a:graphicFrameLocks noGrp="1"/>
          </p:cNvGraphicFramePr>
          <p:nvPr/>
        </p:nvGraphicFramePr>
        <p:xfrm>
          <a:off x="1214359" y="4452171"/>
          <a:ext cx="6048386" cy="1082040"/>
        </p:xfrm>
        <a:graphic>
          <a:graphicData uri="http://schemas.openxmlformats.org/drawingml/2006/table">
            <a:tbl>
              <a:tblPr firstRow="1" bandRow="1">
                <a:tableStyleId>{F5AB1C69-6EDB-4FF4-983F-18BD219EF322}</a:tableStyleId>
              </a:tblPr>
              <a:tblGrid>
                <a:gridCol w="1206958">
                  <a:extLst>
                    <a:ext uri="{9D8B030D-6E8A-4147-A177-3AD203B41FA5}">
                      <a16:colId xmlns:a16="http://schemas.microsoft.com/office/drawing/2014/main" val="1167939584"/>
                    </a:ext>
                  </a:extLst>
                </a:gridCol>
                <a:gridCol w="1210357">
                  <a:extLst>
                    <a:ext uri="{9D8B030D-6E8A-4147-A177-3AD203B41FA5}">
                      <a16:colId xmlns:a16="http://schemas.microsoft.com/office/drawing/2014/main" val="92675983"/>
                    </a:ext>
                  </a:extLst>
                </a:gridCol>
                <a:gridCol w="1210357">
                  <a:extLst>
                    <a:ext uri="{9D8B030D-6E8A-4147-A177-3AD203B41FA5}">
                      <a16:colId xmlns:a16="http://schemas.microsoft.com/office/drawing/2014/main" val="3862013556"/>
                    </a:ext>
                  </a:extLst>
                </a:gridCol>
                <a:gridCol w="1210357">
                  <a:extLst>
                    <a:ext uri="{9D8B030D-6E8A-4147-A177-3AD203B41FA5}">
                      <a16:colId xmlns:a16="http://schemas.microsoft.com/office/drawing/2014/main" val="1167184307"/>
                    </a:ext>
                  </a:extLst>
                </a:gridCol>
                <a:gridCol w="1210357">
                  <a:extLst>
                    <a:ext uri="{9D8B030D-6E8A-4147-A177-3AD203B41FA5}">
                      <a16:colId xmlns:a16="http://schemas.microsoft.com/office/drawing/2014/main" val="1907940531"/>
                    </a:ext>
                  </a:extLst>
                </a:gridCol>
              </a:tblGrid>
              <a:tr h="198406">
                <a:tc>
                  <a:txBody>
                    <a:bodyPr/>
                    <a:lstStyle/>
                    <a:p>
                      <a:pPr algn="ctr"/>
                      <a:r>
                        <a:rPr lang="en-US" sz="900" dirty="0">
                          <a:solidFill>
                            <a:schemeClr val="lt1">
                              <a:alpha val="51000"/>
                            </a:schemeClr>
                          </a:solidFill>
                        </a:rPr>
                        <a:t>Category</a:t>
                      </a:r>
                      <a:r>
                        <a:rPr lang="en-US" sz="900" baseline="0" dirty="0">
                          <a:solidFill>
                            <a:schemeClr val="lt1">
                              <a:alpha val="51000"/>
                            </a:schemeClr>
                          </a:solidFill>
                        </a:rPr>
                        <a:t> A</a:t>
                      </a:r>
                      <a:endParaRPr lang="en-US" sz="900" dirty="0">
                        <a:solidFill>
                          <a:schemeClr val="lt1">
                            <a:alpha val="51000"/>
                          </a:schemeClr>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B</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C</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D</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E</a:t>
                      </a:r>
                      <a:endParaRPr lang="en-US" sz="900" dirty="0">
                        <a:solidFill>
                          <a:schemeClr val="lt1">
                            <a:alpha val="51000"/>
                          </a:schemeClr>
                        </a:solidFill>
                      </a:endParaRPr>
                    </a:p>
                  </a:txBody>
                  <a:tcPr anchor="ctr"/>
                </a:tc>
                <a:extLst>
                  <a:ext uri="{0D108BD9-81ED-4DB2-BD59-A6C34878D82A}">
                    <a16:rowId xmlns:a16="http://schemas.microsoft.com/office/drawing/2014/main" val="830532694"/>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1087852871"/>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893488242"/>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901784435"/>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3810624778"/>
                  </a:ext>
                </a:extLst>
              </a:tr>
            </a:tbl>
          </a:graphicData>
        </a:graphic>
      </p:graphicFrame>
      <p:grpSp>
        <p:nvGrpSpPr>
          <p:cNvPr id="162" name="Group 161"/>
          <p:cNvGrpSpPr/>
          <p:nvPr/>
        </p:nvGrpSpPr>
        <p:grpSpPr>
          <a:xfrm>
            <a:off x="1232273" y="1101699"/>
            <a:ext cx="747239" cy="681199"/>
            <a:chOff x="4715701" y="1116633"/>
            <a:chExt cx="747239" cy="681199"/>
          </a:xfrm>
        </p:grpSpPr>
        <p:grpSp>
          <p:nvGrpSpPr>
            <p:cNvPr id="163" name="Group 162"/>
            <p:cNvGrpSpPr/>
            <p:nvPr/>
          </p:nvGrpSpPr>
          <p:grpSpPr>
            <a:xfrm>
              <a:off x="4715701" y="1193524"/>
              <a:ext cx="67245" cy="527439"/>
              <a:chOff x="4541525" y="1167397"/>
              <a:chExt cx="67245" cy="527439"/>
            </a:xfrm>
          </p:grpSpPr>
          <p:sp>
            <p:nvSpPr>
              <p:cNvPr id="169" name="Rectangle 168"/>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0" name="Rectangle 169"/>
              <p:cNvSpPr/>
              <p:nvPr/>
            </p:nvSpPr>
            <p:spPr>
              <a:xfrm>
                <a:off x="4541525" y="1319797"/>
                <a:ext cx="67245" cy="70239"/>
              </a:xfrm>
              <a:prstGeom prst="rect">
                <a:avLst/>
              </a:prstGeom>
              <a:solidFill>
                <a:schemeClr val="tx1">
                  <a:lumMod val="50000"/>
                  <a:lumOff val="50000"/>
                </a:schemeClr>
              </a:soli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1" name="Rectangle 170"/>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2" name="Rectangle 171"/>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nvGrpSpPr>
            <p:cNvPr id="164" name="Group 163"/>
            <p:cNvGrpSpPr/>
            <p:nvPr/>
          </p:nvGrpSpPr>
          <p:grpSpPr>
            <a:xfrm>
              <a:off x="4782946" y="1116633"/>
              <a:ext cx="679994" cy="681199"/>
              <a:chOff x="4782946" y="1116633"/>
              <a:chExt cx="679994" cy="681199"/>
            </a:xfrm>
          </p:grpSpPr>
          <p:sp>
            <p:nvSpPr>
              <p:cNvPr id="165" name="Rectangle 164"/>
              <p:cNvSpPr/>
              <p:nvPr/>
            </p:nvSpPr>
            <p:spPr>
              <a:xfrm>
                <a:off x="4782946" y="1116633"/>
                <a:ext cx="679994" cy="215444"/>
              </a:xfrm>
              <a:prstGeom prst="rect">
                <a:avLst/>
              </a:prstGeom>
            </p:spPr>
            <p:txBody>
              <a:bodyPr wrap="none">
                <a:spAutoFit/>
              </a:bodyPr>
              <a:lstStyle/>
              <a:p>
                <a:r>
                  <a:rPr lang="la-Latn" sz="800" dirty="0">
                    <a:solidFill>
                      <a:schemeClr val="bg1"/>
                    </a:solidFill>
                    <a:effectLst/>
                  </a:rPr>
                  <a:t>consectetur</a:t>
                </a:r>
                <a:endParaRPr lang="en-US" dirty="0">
                  <a:solidFill>
                    <a:schemeClr val="bg1"/>
                  </a:solidFill>
                </a:endParaRPr>
              </a:p>
            </p:txBody>
          </p:sp>
          <p:sp>
            <p:nvSpPr>
              <p:cNvPr id="166" name="Rectangle 165"/>
              <p:cNvSpPr/>
              <p:nvPr/>
            </p:nvSpPr>
            <p:spPr>
              <a:xfrm>
                <a:off x="4782946" y="1271885"/>
                <a:ext cx="679994" cy="215444"/>
              </a:xfrm>
              <a:prstGeom prst="rect">
                <a:avLst/>
              </a:prstGeom>
            </p:spPr>
            <p:txBody>
              <a:bodyPr wrap="none">
                <a:spAutoFit/>
              </a:bodyPr>
              <a:lstStyle/>
              <a:p>
                <a:r>
                  <a:rPr lang="la-Latn" sz="800" dirty="0">
                    <a:solidFill>
                      <a:schemeClr val="bg1">
                        <a:alpha val="28000"/>
                      </a:schemeClr>
                    </a:solidFill>
                    <a:effectLst/>
                  </a:rPr>
                  <a:t>consectetur</a:t>
                </a:r>
                <a:endParaRPr lang="en-US" dirty="0">
                  <a:solidFill>
                    <a:schemeClr val="bg1">
                      <a:alpha val="28000"/>
                    </a:schemeClr>
                  </a:solidFill>
                </a:endParaRPr>
              </a:p>
            </p:txBody>
          </p:sp>
          <p:sp>
            <p:nvSpPr>
              <p:cNvPr id="167" name="Rectangle 166"/>
              <p:cNvSpPr/>
              <p:nvPr/>
            </p:nvSpPr>
            <p:spPr>
              <a:xfrm>
                <a:off x="4782946" y="1427137"/>
                <a:ext cx="679994" cy="215444"/>
              </a:xfrm>
              <a:prstGeom prst="rect">
                <a:avLst/>
              </a:prstGeom>
            </p:spPr>
            <p:txBody>
              <a:bodyPr wrap="none">
                <a:spAutoFit/>
              </a:bodyPr>
              <a:lstStyle/>
              <a:p>
                <a:r>
                  <a:rPr lang="la-Latn" sz="800" dirty="0">
                    <a:solidFill>
                      <a:schemeClr val="bg1"/>
                    </a:solidFill>
                  </a:rPr>
                  <a:t>consectetur</a:t>
                </a:r>
                <a:endParaRPr lang="en-US" sz="800" dirty="0">
                  <a:solidFill>
                    <a:schemeClr val="bg1"/>
                  </a:solidFill>
                </a:endParaRPr>
              </a:p>
            </p:txBody>
          </p:sp>
          <p:sp>
            <p:nvSpPr>
              <p:cNvPr id="168" name="Rectangle 167"/>
              <p:cNvSpPr/>
              <p:nvPr/>
            </p:nvSpPr>
            <p:spPr>
              <a:xfrm>
                <a:off x="4782946" y="1582388"/>
                <a:ext cx="679994" cy="215444"/>
              </a:xfrm>
              <a:prstGeom prst="rect">
                <a:avLst/>
              </a:prstGeom>
            </p:spPr>
            <p:txBody>
              <a:bodyPr wrap="none">
                <a:spAutoFit/>
              </a:bodyPr>
              <a:lstStyle/>
              <a:p>
                <a:r>
                  <a:rPr lang="la-Latn" sz="800" dirty="0">
                    <a:solidFill>
                      <a:schemeClr val="bg1"/>
                    </a:solidFill>
                  </a:rPr>
                  <a:t>consectetur</a:t>
                </a:r>
                <a:endParaRPr lang="en-US" sz="800" dirty="0">
                  <a:solidFill>
                    <a:schemeClr val="bg1"/>
                  </a:solidFill>
                </a:endParaRPr>
              </a:p>
            </p:txBody>
          </p:sp>
        </p:grpSp>
      </p:grpSp>
      <p:grpSp>
        <p:nvGrpSpPr>
          <p:cNvPr id="173" name="Group 172"/>
          <p:cNvGrpSpPr/>
          <p:nvPr/>
        </p:nvGrpSpPr>
        <p:grpSpPr>
          <a:xfrm>
            <a:off x="3295741" y="1033489"/>
            <a:ext cx="1919766" cy="2406305"/>
            <a:chOff x="7025539" y="1033489"/>
            <a:chExt cx="1919766" cy="2406305"/>
          </a:xfrm>
        </p:grpSpPr>
        <p:graphicFrame>
          <p:nvGraphicFramePr>
            <p:cNvPr id="174" name="Chart 173"/>
            <p:cNvGraphicFramePr/>
            <p:nvPr/>
          </p:nvGraphicFramePr>
          <p:xfrm>
            <a:off x="7025539" y="1033489"/>
            <a:ext cx="1919766" cy="2406305"/>
          </p:xfrm>
          <a:graphic>
            <a:graphicData uri="http://schemas.openxmlformats.org/drawingml/2006/chart">
              <c:chart xmlns:c="http://schemas.openxmlformats.org/drawingml/2006/chart" xmlns:r="http://schemas.openxmlformats.org/officeDocument/2006/relationships" r:id="rId2"/>
            </a:graphicData>
          </a:graphic>
        </p:graphicFrame>
        <p:sp>
          <p:nvSpPr>
            <p:cNvPr id="175" name="TextBox 174"/>
            <p:cNvSpPr txBox="1"/>
            <p:nvPr/>
          </p:nvSpPr>
          <p:spPr>
            <a:xfrm>
              <a:off x="7197087" y="2302287"/>
              <a:ext cx="1565296" cy="276999"/>
            </a:xfrm>
            <a:prstGeom prst="rect">
              <a:avLst/>
            </a:prstGeom>
            <a:noFill/>
          </p:spPr>
          <p:txBody>
            <a:bodyPr wrap="square" rtlCol="0">
              <a:spAutoFit/>
            </a:bodyPr>
            <a:lstStyle/>
            <a:p>
              <a:pPr algn="ctr"/>
              <a:r>
                <a:rPr lang="la-Latn" sz="1200" b="1" dirty="0">
                  <a:solidFill>
                    <a:schemeClr val="bg1"/>
                  </a:solidFill>
                  <a:effectLst/>
                </a:rPr>
                <a:t>ADIPISCING</a:t>
              </a:r>
              <a:endParaRPr lang="la-Latn" sz="1200" b="1" dirty="0">
                <a:solidFill>
                  <a:schemeClr val="bg1"/>
                </a:solidFill>
              </a:endParaRPr>
            </a:p>
          </p:txBody>
        </p:sp>
        <p:sp>
          <p:nvSpPr>
            <p:cNvPr id="176" name="TextBox 175"/>
            <p:cNvSpPr txBox="1"/>
            <p:nvPr/>
          </p:nvSpPr>
          <p:spPr>
            <a:xfrm>
              <a:off x="7366148" y="1557271"/>
              <a:ext cx="702436" cy="400110"/>
            </a:xfrm>
            <a:prstGeom prst="rect">
              <a:avLst/>
            </a:prstGeom>
            <a:noFill/>
          </p:spPr>
          <p:txBody>
            <a:bodyPr wrap="none" rtlCol="0">
              <a:spAutoFit/>
            </a:bodyPr>
            <a:lstStyle/>
            <a:p>
              <a:r>
                <a:rPr lang="en-US" sz="2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61%</a:t>
              </a:r>
              <a:endParaRPr lang="en-US" sz="2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77" name="TextBox 176"/>
            <p:cNvSpPr txBox="1"/>
            <p:nvPr/>
          </p:nvSpPr>
          <p:spPr>
            <a:xfrm>
              <a:off x="7568911" y="2448713"/>
              <a:ext cx="910309" cy="200875"/>
            </a:xfrm>
            <a:prstGeom prst="rect">
              <a:avLst/>
            </a:prstGeom>
            <a:noFill/>
          </p:spPr>
          <p:txBody>
            <a:bodyPr wrap="square" rtlCol="0">
              <a:spAutoFit/>
            </a:bodyPr>
            <a:lstStyle/>
            <a:p>
              <a:pPr algn="just"/>
              <a:r>
                <a:rPr lang="la-Latn" sz="700" dirty="0">
                  <a:solidFill>
                    <a:schemeClr val="bg1"/>
                  </a:solidFill>
                  <a:effectLst/>
                </a:rPr>
                <a:t>Lorem ipsum dolor</a:t>
              </a:r>
              <a:endParaRPr lang="la-Latn" sz="700" dirty="0">
                <a:solidFill>
                  <a:schemeClr val="bg1"/>
                </a:solidFill>
              </a:endParaRPr>
            </a:p>
          </p:txBody>
        </p:sp>
      </p:grpSp>
      <p:grpSp>
        <p:nvGrpSpPr>
          <p:cNvPr id="178" name="Group 177"/>
          <p:cNvGrpSpPr/>
          <p:nvPr/>
        </p:nvGrpSpPr>
        <p:grpSpPr>
          <a:xfrm>
            <a:off x="5980070" y="1237636"/>
            <a:ext cx="1419544" cy="1906114"/>
            <a:chOff x="9709868" y="1237636"/>
            <a:chExt cx="1419544" cy="1906114"/>
          </a:xfrm>
        </p:grpSpPr>
        <p:graphicFrame>
          <p:nvGraphicFramePr>
            <p:cNvPr id="179" name="Chart 178"/>
            <p:cNvGraphicFramePr/>
            <p:nvPr/>
          </p:nvGraphicFramePr>
          <p:xfrm>
            <a:off x="9709868" y="1237636"/>
            <a:ext cx="1419544" cy="1906114"/>
          </p:xfrm>
          <a:graphic>
            <a:graphicData uri="http://schemas.openxmlformats.org/drawingml/2006/chart">
              <c:chart xmlns:c="http://schemas.openxmlformats.org/drawingml/2006/chart" xmlns:r="http://schemas.openxmlformats.org/officeDocument/2006/relationships" r:id="rId3"/>
            </a:graphicData>
          </a:graphic>
        </p:graphicFrame>
        <p:sp>
          <p:nvSpPr>
            <p:cNvPr id="180" name="TextBox 179"/>
            <p:cNvSpPr txBox="1"/>
            <p:nvPr/>
          </p:nvSpPr>
          <p:spPr>
            <a:xfrm>
              <a:off x="9814251" y="2248590"/>
              <a:ext cx="1239923" cy="276999"/>
            </a:xfrm>
            <a:prstGeom prst="rect">
              <a:avLst/>
            </a:prstGeom>
            <a:noFill/>
          </p:spPr>
          <p:txBody>
            <a:bodyPr wrap="square" rtlCol="0">
              <a:spAutoFit/>
            </a:bodyPr>
            <a:lstStyle/>
            <a:p>
              <a:pPr algn="ctr"/>
              <a:r>
                <a:rPr lang="la-Latn" sz="1200" b="1" dirty="0">
                  <a:solidFill>
                    <a:schemeClr val="bg1"/>
                  </a:solidFill>
                  <a:effectLst/>
                </a:rPr>
                <a:t>ADIPISCING</a:t>
              </a:r>
              <a:endParaRPr lang="la-Latn" sz="1200" b="1" dirty="0">
                <a:solidFill>
                  <a:schemeClr val="bg1"/>
                </a:solidFill>
              </a:endParaRPr>
            </a:p>
          </p:txBody>
        </p:sp>
        <p:sp>
          <p:nvSpPr>
            <p:cNvPr id="181" name="TextBox 180"/>
            <p:cNvSpPr txBox="1"/>
            <p:nvPr/>
          </p:nvSpPr>
          <p:spPr>
            <a:xfrm>
              <a:off x="9892366" y="1750317"/>
              <a:ext cx="545342" cy="307777"/>
            </a:xfrm>
            <a:prstGeom prst="rect">
              <a:avLst/>
            </a:prstGeom>
            <a:noFill/>
          </p:spPr>
          <p:txBody>
            <a:bodyPr wrap="none" rtlCol="0">
              <a:spAutoFit/>
            </a:bodyPr>
            <a:lstStyle/>
            <a:p>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52%</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2" name="TextBox 181"/>
            <p:cNvSpPr txBox="1"/>
            <p:nvPr/>
          </p:nvSpPr>
          <p:spPr>
            <a:xfrm>
              <a:off x="9992598" y="2383612"/>
              <a:ext cx="910309" cy="200875"/>
            </a:xfrm>
            <a:prstGeom prst="rect">
              <a:avLst/>
            </a:prstGeom>
            <a:noFill/>
          </p:spPr>
          <p:txBody>
            <a:bodyPr wrap="square" rtlCol="0">
              <a:spAutoFit/>
            </a:bodyPr>
            <a:lstStyle/>
            <a:p>
              <a:pPr algn="just"/>
              <a:r>
                <a:rPr lang="la-Latn" sz="700" dirty="0">
                  <a:solidFill>
                    <a:schemeClr val="bg1"/>
                  </a:solidFill>
                  <a:effectLst/>
                </a:rPr>
                <a:t>Lorem ipsum dolor</a:t>
              </a:r>
              <a:endParaRPr lang="la-Latn" sz="700" dirty="0">
                <a:solidFill>
                  <a:schemeClr val="bg1"/>
                </a:solidFill>
              </a:endParaRPr>
            </a:p>
          </p:txBody>
        </p:sp>
      </p:grpSp>
      <p:grpSp>
        <p:nvGrpSpPr>
          <p:cNvPr id="183" name="Group 182"/>
          <p:cNvGrpSpPr/>
          <p:nvPr/>
        </p:nvGrpSpPr>
        <p:grpSpPr>
          <a:xfrm>
            <a:off x="1117993" y="2012650"/>
            <a:ext cx="1378047" cy="769441"/>
            <a:chOff x="4847791" y="2012650"/>
            <a:chExt cx="1378047" cy="769441"/>
          </a:xfrm>
        </p:grpSpPr>
        <p:grpSp>
          <p:nvGrpSpPr>
            <p:cNvPr id="184" name="Group 183"/>
            <p:cNvGrpSpPr/>
            <p:nvPr/>
          </p:nvGrpSpPr>
          <p:grpSpPr>
            <a:xfrm>
              <a:off x="4847791" y="2012650"/>
              <a:ext cx="1378047" cy="769441"/>
              <a:chOff x="4847791" y="2012650"/>
              <a:chExt cx="1378047" cy="769441"/>
            </a:xfrm>
          </p:grpSpPr>
          <p:sp>
            <p:nvSpPr>
              <p:cNvPr id="187" name="TextBox 186"/>
              <p:cNvSpPr txBox="1"/>
              <p:nvPr/>
            </p:nvSpPr>
            <p:spPr>
              <a:xfrm>
                <a:off x="4847791" y="2012650"/>
                <a:ext cx="832279" cy="769441"/>
              </a:xfrm>
              <a:prstGeom prst="rect">
                <a:avLst/>
              </a:prstGeom>
              <a:noFill/>
            </p:spPr>
            <p:txBody>
              <a:bodyPr wrap="none" rtlCol="0">
                <a:spAutoFit/>
              </a:bodyPr>
              <a:lstStyle/>
              <a:p>
                <a:r>
                  <a:rPr lang="en-US" sz="4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42</a:t>
                </a:r>
                <a:endParaRPr lang="en-US" sz="48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8" name="Right Triangle 187"/>
              <p:cNvSpPr/>
              <p:nvPr/>
            </p:nvSpPr>
            <p:spPr>
              <a:xfrm rot="18900000">
                <a:off x="5661945" y="2524818"/>
                <a:ext cx="100455" cy="100455"/>
              </a:xfrm>
              <a:prstGeom prst="rtTriangle">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9" name="TextBox 188"/>
              <p:cNvSpPr txBox="1"/>
              <p:nvPr/>
            </p:nvSpPr>
            <p:spPr>
              <a:xfrm>
                <a:off x="5731792" y="2476016"/>
                <a:ext cx="494046" cy="246221"/>
              </a:xfrm>
              <a:prstGeom prst="rect">
                <a:avLst/>
              </a:prstGeom>
              <a:noFill/>
            </p:spPr>
            <p:txBody>
              <a:bodyPr wrap="none" rtlCol="0">
                <a:spAutoFit/>
              </a:bodyPr>
              <a:lstStyle/>
              <a:p>
                <a:r>
                  <a:rPr lang="en-US" sz="1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-30%</a:t>
                </a:r>
                <a:endParaRPr lang="en-US" sz="105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190" name="Group 189"/>
              <p:cNvGrpSpPr/>
              <p:nvPr/>
            </p:nvGrpSpPr>
            <p:grpSpPr>
              <a:xfrm>
                <a:off x="5634268" y="2243690"/>
                <a:ext cx="497234" cy="247319"/>
                <a:chOff x="5698048" y="2283857"/>
                <a:chExt cx="497234" cy="247319"/>
              </a:xfrm>
            </p:grpSpPr>
            <p:sp>
              <p:nvSpPr>
                <p:cNvPr id="191" name="Rounded Rectangle 190"/>
                <p:cNvSpPr/>
                <p:nvPr/>
              </p:nvSpPr>
              <p:spPr>
                <a:xfrm>
                  <a:off x="5698048"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2" name="Rounded Rectangle 191"/>
                <p:cNvSpPr/>
                <p:nvPr/>
              </p:nvSpPr>
              <p:spPr>
                <a:xfrm>
                  <a:off x="5773300"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3" name="Rounded Rectangle 192"/>
                <p:cNvSpPr/>
                <p:nvPr/>
              </p:nvSpPr>
              <p:spPr>
                <a:xfrm>
                  <a:off x="5848552" y="2385951"/>
                  <a:ext cx="45719" cy="14522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Rounded Rectangle 193"/>
                <p:cNvSpPr/>
                <p:nvPr/>
              </p:nvSpPr>
              <p:spPr>
                <a:xfrm>
                  <a:off x="5923804" y="2435910"/>
                  <a:ext cx="45719" cy="9526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Rounded Rectangle 194"/>
                <p:cNvSpPr/>
                <p:nvPr/>
              </p:nvSpPr>
              <p:spPr>
                <a:xfrm>
                  <a:off x="5999056"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6" name="Rounded Rectangle 195"/>
                <p:cNvSpPr/>
                <p:nvPr/>
              </p:nvSpPr>
              <p:spPr>
                <a:xfrm>
                  <a:off x="6074308" y="2283857"/>
                  <a:ext cx="45719" cy="24731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7" name="Rounded Rectangle 196"/>
                <p:cNvSpPr/>
                <p:nvPr/>
              </p:nvSpPr>
              <p:spPr>
                <a:xfrm>
                  <a:off x="6149563"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85" name="Rectangle 184"/>
            <p:cNvSpPr/>
            <p:nvPr/>
          </p:nvSpPr>
          <p:spPr>
            <a:xfrm>
              <a:off x="4987000" y="2597425"/>
              <a:ext cx="607859" cy="184666"/>
            </a:xfrm>
            <a:prstGeom prst="rect">
              <a:avLst/>
            </a:prstGeom>
          </p:spPr>
          <p:txBody>
            <a:bodyPr wrap="none">
              <a:spAutoFit/>
            </a:bodyPr>
            <a:lstStyle/>
            <a:p>
              <a:r>
                <a:rPr lang="la-Latn" sz="600" dirty="0">
                  <a:solidFill>
                    <a:schemeClr val="tx1">
                      <a:alpha val="44000"/>
                    </a:schemeClr>
                  </a:solidFill>
                  <a:effectLst/>
                </a:rPr>
                <a:t>Lorem ipsum </a:t>
              </a:r>
              <a:endParaRPr lang="en-US" sz="1400" dirty="0"/>
            </a:p>
          </p:txBody>
        </p:sp>
      </p:grpSp>
      <p:sp>
        <p:nvSpPr>
          <p:cNvPr id="198" name="Isosceles Triangle 197"/>
          <p:cNvSpPr/>
          <p:nvPr/>
        </p:nvSpPr>
        <p:spPr>
          <a:xfrm rot="802322">
            <a:off x="4308771" y="1261197"/>
            <a:ext cx="124150" cy="997330"/>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9" name="Isosceles Triangle 198"/>
          <p:cNvSpPr/>
          <p:nvPr/>
        </p:nvSpPr>
        <p:spPr>
          <a:xfrm>
            <a:off x="6624248" y="1428192"/>
            <a:ext cx="91009" cy="756187"/>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2" name="Group 71"/>
          <p:cNvGrpSpPr/>
          <p:nvPr/>
        </p:nvGrpSpPr>
        <p:grpSpPr>
          <a:xfrm>
            <a:off x="1024342" y="3047844"/>
            <a:ext cx="6514752" cy="1043736"/>
            <a:chOff x="4754140" y="3047844"/>
            <a:chExt cx="6514752" cy="1043736"/>
          </a:xfrm>
        </p:grpSpPr>
        <p:graphicFrame>
          <p:nvGraphicFramePr>
            <p:cNvPr id="73" name="Chart 72"/>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4"/>
            </a:graphicData>
          </a:graphic>
        </p:graphicFrame>
        <p:sp>
          <p:nvSpPr>
            <p:cNvPr id="81" name="TextBox 80"/>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4" name="Rectangle 3"/>
          <p:cNvSpPr/>
          <p:nvPr/>
        </p:nvSpPr>
        <p:spPr>
          <a:xfrm>
            <a:off x="1024342" y="2947670"/>
            <a:ext cx="6588705" cy="115617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2" name="Group 81"/>
          <p:cNvGrpSpPr/>
          <p:nvPr/>
        </p:nvGrpSpPr>
        <p:grpSpPr>
          <a:xfrm>
            <a:off x="1024342" y="3047844"/>
            <a:ext cx="6514752" cy="1043736"/>
            <a:chOff x="4754140" y="3047844"/>
            <a:chExt cx="6514752" cy="1043736"/>
          </a:xfrm>
        </p:grpSpPr>
        <p:graphicFrame>
          <p:nvGraphicFramePr>
            <p:cNvPr id="83" name="Chart 82"/>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5"/>
            </a:graphicData>
          </a:graphic>
        </p:graphicFrame>
        <p:sp>
          <p:nvSpPr>
            <p:cNvPr id="84" name="TextBox 83"/>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1" name="Rectangle 90"/>
          <p:cNvSpPr/>
          <p:nvPr/>
        </p:nvSpPr>
        <p:spPr>
          <a:xfrm>
            <a:off x="1036891" y="2947267"/>
            <a:ext cx="6514752" cy="1156083"/>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5" name="Group 84"/>
          <p:cNvGrpSpPr/>
          <p:nvPr/>
        </p:nvGrpSpPr>
        <p:grpSpPr>
          <a:xfrm>
            <a:off x="1024342" y="3047844"/>
            <a:ext cx="6514752" cy="1043736"/>
            <a:chOff x="4754140" y="3047844"/>
            <a:chExt cx="6514752" cy="1043736"/>
          </a:xfrm>
        </p:grpSpPr>
        <p:graphicFrame>
          <p:nvGraphicFramePr>
            <p:cNvPr id="86" name="Chart 85"/>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6"/>
            </a:graphicData>
          </a:graphic>
        </p:graphicFrame>
        <p:sp>
          <p:nvSpPr>
            <p:cNvPr id="87" name="TextBox 86"/>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2" name="Rectangle 91"/>
          <p:cNvSpPr/>
          <p:nvPr/>
        </p:nvSpPr>
        <p:spPr>
          <a:xfrm>
            <a:off x="994678" y="2949824"/>
            <a:ext cx="6514752" cy="114175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8" name="Group 87"/>
          <p:cNvGrpSpPr/>
          <p:nvPr/>
        </p:nvGrpSpPr>
        <p:grpSpPr>
          <a:xfrm>
            <a:off x="1024342" y="3047844"/>
            <a:ext cx="6514752" cy="1043736"/>
            <a:chOff x="4754140" y="3047844"/>
            <a:chExt cx="6514752" cy="1043736"/>
          </a:xfrm>
        </p:grpSpPr>
        <p:graphicFrame>
          <p:nvGraphicFramePr>
            <p:cNvPr id="89" name="Chart 88"/>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7"/>
            </a:graphicData>
          </a:graphic>
        </p:graphicFrame>
        <p:sp>
          <p:nvSpPr>
            <p:cNvPr id="90" name="TextBox 89"/>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3" name="TextBox 92"/>
          <p:cNvSpPr txBox="1"/>
          <p:nvPr/>
        </p:nvSpPr>
        <p:spPr>
          <a:xfrm>
            <a:off x="8587081" y="3061556"/>
            <a:ext cx="797013" cy="523220"/>
          </a:xfrm>
          <a:prstGeom prst="rect">
            <a:avLst/>
          </a:prstGeom>
          <a:noFill/>
        </p:spPr>
        <p:txBody>
          <a:bodyPr wrap="none" rtlCol="0">
            <a:spAutoFit/>
          </a:bodyPr>
          <a:lstStyle/>
          <a:p>
            <a:r>
              <a:rPr lang="en-US" sz="2800" b="1" dirty="0">
                <a:latin typeface="Leelawadee UI" panose="020B0502040204020203" pitchFamily="34" charset="-34"/>
                <a:cs typeface="Leelawadee UI" panose="020B0502040204020203" pitchFamily="34" charset="-34"/>
              </a:rPr>
              <a:t>Use</a:t>
            </a:r>
            <a:endParaRPr lang="en-US" sz="32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95" name="Rectangle 94"/>
          <p:cNvSpPr/>
          <p:nvPr/>
        </p:nvSpPr>
        <p:spPr>
          <a:xfrm>
            <a:off x="841815" y="4286933"/>
            <a:ext cx="6827223" cy="139077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graphicFrame>
        <p:nvGraphicFramePr>
          <p:cNvPr id="96" name="Table 95"/>
          <p:cNvGraphicFramePr>
            <a:graphicFrameLocks noGrp="1"/>
          </p:cNvGraphicFramePr>
          <p:nvPr>
            <p:extLst>
              <p:ext uri="{D42A27DB-BD31-4B8C-83A1-F6EECF244321}">
                <p14:modId xmlns:p14="http://schemas.microsoft.com/office/powerpoint/2010/main" val="1720154675"/>
              </p:ext>
            </p:extLst>
          </p:nvPr>
        </p:nvGraphicFramePr>
        <p:xfrm>
          <a:off x="838813" y="4286871"/>
          <a:ext cx="6822162" cy="1390834"/>
        </p:xfrm>
        <a:graphic>
          <a:graphicData uri="http://schemas.openxmlformats.org/drawingml/2006/table">
            <a:tbl>
              <a:tblPr firstRow="1" bandRow="1">
                <a:tableStyleId>{F5AB1C69-6EDB-4FF4-983F-18BD219EF322}</a:tableStyleId>
              </a:tblPr>
              <a:tblGrid>
                <a:gridCol w="1361366">
                  <a:extLst>
                    <a:ext uri="{9D8B030D-6E8A-4147-A177-3AD203B41FA5}">
                      <a16:colId xmlns:a16="http://schemas.microsoft.com/office/drawing/2014/main" val="1167939584"/>
                    </a:ext>
                  </a:extLst>
                </a:gridCol>
                <a:gridCol w="1365199">
                  <a:extLst>
                    <a:ext uri="{9D8B030D-6E8A-4147-A177-3AD203B41FA5}">
                      <a16:colId xmlns:a16="http://schemas.microsoft.com/office/drawing/2014/main" val="92675983"/>
                    </a:ext>
                  </a:extLst>
                </a:gridCol>
                <a:gridCol w="1365199">
                  <a:extLst>
                    <a:ext uri="{9D8B030D-6E8A-4147-A177-3AD203B41FA5}">
                      <a16:colId xmlns:a16="http://schemas.microsoft.com/office/drawing/2014/main" val="3862013556"/>
                    </a:ext>
                  </a:extLst>
                </a:gridCol>
                <a:gridCol w="1365199">
                  <a:extLst>
                    <a:ext uri="{9D8B030D-6E8A-4147-A177-3AD203B41FA5}">
                      <a16:colId xmlns:a16="http://schemas.microsoft.com/office/drawing/2014/main" val="1167184307"/>
                    </a:ext>
                  </a:extLst>
                </a:gridCol>
                <a:gridCol w="1365199">
                  <a:extLst>
                    <a:ext uri="{9D8B030D-6E8A-4147-A177-3AD203B41FA5}">
                      <a16:colId xmlns:a16="http://schemas.microsoft.com/office/drawing/2014/main" val="1907940531"/>
                    </a:ext>
                  </a:extLst>
                </a:gridCol>
              </a:tblGrid>
              <a:tr h="293838">
                <a:tc>
                  <a:txBody>
                    <a:bodyPr/>
                    <a:lstStyle/>
                    <a:p>
                      <a:pPr algn="ctr"/>
                      <a:r>
                        <a:rPr lang="en-US" sz="900" dirty="0">
                          <a:solidFill>
                            <a:schemeClr val="lt1">
                              <a:alpha val="51000"/>
                            </a:schemeClr>
                          </a:solidFill>
                        </a:rPr>
                        <a:t>Category</a:t>
                      </a:r>
                      <a:r>
                        <a:rPr lang="en-US" sz="900" baseline="0" dirty="0">
                          <a:solidFill>
                            <a:schemeClr val="lt1">
                              <a:alpha val="51000"/>
                            </a:schemeClr>
                          </a:solidFill>
                        </a:rPr>
                        <a:t> A</a:t>
                      </a:r>
                      <a:endParaRPr lang="en-US" sz="900" dirty="0">
                        <a:solidFill>
                          <a:schemeClr val="lt1">
                            <a:alpha val="51000"/>
                          </a:schemeClr>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B</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C</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D</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E</a:t>
                      </a:r>
                      <a:endParaRPr lang="en-US" sz="900" dirty="0">
                        <a:solidFill>
                          <a:schemeClr val="lt1">
                            <a:alpha val="51000"/>
                          </a:schemeClr>
                        </a:solidFill>
                      </a:endParaRPr>
                    </a:p>
                  </a:txBody>
                  <a:tcPr anchor="ctr"/>
                </a:tc>
                <a:extLst>
                  <a:ext uri="{0D108BD9-81ED-4DB2-BD59-A6C34878D82A}">
                    <a16:rowId xmlns:a16="http://schemas.microsoft.com/office/drawing/2014/main" val="830532694"/>
                  </a:ext>
                </a:extLst>
              </a:tr>
              <a:tr h="274249">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1087852871"/>
                  </a:ext>
                </a:extLst>
              </a:tr>
              <a:tr h="274249">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893488242"/>
                  </a:ext>
                </a:extLst>
              </a:tr>
              <a:tr h="274249">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901784435"/>
                  </a:ext>
                </a:extLst>
              </a:tr>
              <a:tr h="274249">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3810624778"/>
                  </a:ext>
                </a:extLst>
              </a:tr>
            </a:tbl>
          </a:graphicData>
        </a:graphic>
      </p:graphicFrame>
    </p:spTree>
    <p:extLst>
      <p:ext uri="{BB962C8B-B14F-4D97-AF65-F5344CB8AC3E}">
        <p14:creationId xmlns:p14="http://schemas.microsoft.com/office/powerpoint/2010/main" val="242456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3"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7" presetClass="emph" presetSubtype="0" fill="remove" grpId="0" nodeType="afterEffect">
                                  <p:stCondLst>
                                    <p:cond delay="0"/>
                                  </p:stCondLst>
                                  <p:childTnLst>
                                    <p:animClr clrSpc="rgb" dir="cw">
                                      <p:cBhvr override="childStyle">
                                        <p:cTn id="10" dur="250" autoRev="1" fill="remove"/>
                                        <p:tgtEl>
                                          <p:spTgt spid="2"/>
                                        </p:tgtEl>
                                        <p:attrNameLst>
                                          <p:attrName>style.color</p:attrName>
                                        </p:attrNameLst>
                                      </p:cBhvr>
                                      <p:to>
                                        <a:schemeClr val="bg1"/>
                                      </p:to>
                                    </p:animClr>
                                    <p:animClr clrSpc="rgb" dir="cw">
                                      <p:cBhvr>
                                        <p:cTn id="11" dur="250" autoRev="1" fill="remove"/>
                                        <p:tgtEl>
                                          <p:spTgt spid="2"/>
                                        </p:tgtEl>
                                        <p:attrNameLst>
                                          <p:attrName>fillcolor</p:attrName>
                                        </p:attrNameLst>
                                      </p:cBhvr>
                                      <p:to>
                                        <a:schemeClr val="bg1"/>
                                      </p:to>
                                    </p:animClr>
                                    <p:set>
                                      <p:cBhvr>
                                        <p:cTn id="12" dur="250" autoRev="1" fill="remove"/>
                                        <p:tgtEl>
                                          <p:spTgt spid="2"/>
                                        </p:tgtEl>
                                        <p:attrNameLst>
                                          <p:attrName>fill.type</p:attrName>
                                        </p:attrNameLst>
                                      </p:cBhvr>
                                      <p:to>
                                        <p:strVal val="solid"/>
                                      </p:to>
                                    </p:set>
                                    <p:set>
                                      <p:cBhvr>
                                        <p:cTn id="13" dur="250" autoRev="1" fill="remove"/>
                                        <p:tgtEl>
                                          <p:spTgt spid="2"/>
                                        </p:tgtEl>
                                        <p:attrNameLst>
                                          <p:attrName>fill.on</p:attrName>
                                        </p:attrNameLst>
                                      </p:cBhvr>
                                      <p:to>
                                        <p:strVal val="true"/>
                                      </p:to>
                                    </p:set>
                                  </p:childTnLst>
                                </p:cTn>
                              </p:par>
                            </p:childTnLst>
                          </p:cTn>
                        </p:par>
                        <p:par>
                          <p:cTn id="14" fill="hold">
                            <p:stCondLst>
                              <p:cond delay="1000"/>
                            </p:stCondLst>
                            <p:childTnLst>
                              <p:par>
                                <p:cTn id="15" presetID="27" presetClass="emph" presetSubtype="0" fill="remove" grpId="2" nodeType="afterEffect">
                                  <p:stCondLst>
                                    <p:cond delay="0"/>
                                  </p:stCondLst>
                                  <p:childTnLst>
                                    <p:animClr clrSpc="rgb" dir="cw">
                                      <p:cBhvr override="childStyle">
                                        <p:cTn id="16" dur="250" autoRev="1" fill="remove"/>
                                        <p:tgtEl>
                                          <p:spTgt spid="2"/>
                                        </p:tgtEl>
                                        <p:attrNameLst>
                                          <p:attrName>style.color</p:attrName>
                                        </p:attrNameLst>
                                      </p:cBhvr>
                                      <p:to>
                                        <a:schemeClr val="bg1"/>
                                      </p:to>
                                    </p:animClr>
                                    <p:animClr clrSpc="rgb" dir="cw">
                                      <p:cBhvr>
                                        <p:cTn id="17" dur="250" autoRev="1" fill="remove"/>
                                        <p:tgtEl>
                                          <p:spTgt spid="2"/>
                                        </p:tgtEl>
                                        <p:attrNameLst>
                                          <p:attrName>fillcolor</p:attrName>
                                        </p:attrNameLst>
                                      </p:cBhvr>
                                      <p:to>
                                        <a:schemeClr val="bg1"/>
                                      </p:to>
                                    </p:animClr>
                                    <p:set>
                                      <p:cBhvr>
                                        <p:cTn id="18" dur="250" autoRev="1" fill="remove"/>
                                        <p:tgtEl>
                                          <p:spTgt spid="2"/>
                                        </p:tgtEl>
                                        <p:attrNameLst>
                                          <p:attrName>fill.type</p:attrName>
                                        </p:attrNameLst>
                                      </p:cBhvr>
                                      <p:to>
                                        <p:strVal val="solid"/>
                                      </p:to>
                                    </p:set>
                                    <p:set>
                                      <p:cBhvr>
                                        <p:cTn id="19" dur="250" autoRev="1" fill="remove"/>
                                        <p:tgtEl>
                                          <p:spTgt spid="2"/>
                                        </p:tgtEl>
                                        <p:attrNameLst>
                                          <p:attrName>fill.on</p:attrName>
                                        </p:attrNameLst>
                                      </p:cBhvr>
                                      <p:to>
                                        <p:strVal val="true"/>
                                      </p:to>
                                    </p:set>
                                  </p:childTnLst>
                                </p:cTn>
                              </p:par>
                              <p:par>
                                <p:cTn id="20" presetID="25" presetClass="emph" presetSubtype="0" fill="hold" grpId="4" nodeType="withEffect">
                                  <p:stCondLst>
                                    <p:cond delay="0"/>
                                  </p:stCondLst>
                                  <p:childTnLst>
                                    <p:animClr clrSpc="hsl" dir="cw">
                                      <p:cBhvr override="childStyle">
                                        <p:cTn id="21" dur="500" fill="hold"/>
                                        <p:tgtEl>
                                          <p:spTgt spid="2"/>
                                        </p:tgtEl>
                                        <p:attrNameLst>
                                          <p:attrName>style.color</p:attrName>
                                        </p:attrNameLst>
                                      </p:cBhvr>
                                      <p:by>
                                        <p:hsl h="0" s="-70588" l="0"/>
                                      </p:by>
                                    </p:animClr>
                                    <p:animClr clrSpc="hsl" dir="cw">
                                      <p:cBhvr>
                                        <p:cTn id="22" dur="500" fill="hold"/>
                                        <p:tgtEl>
                                          <p:spTgt spid="2"/>
                                        </p:tgtEl>
                                        <p:attrNameLst>
                                          <p:attrName>fillcolor</p:attrName>
                                        </p:attrNameLst>
                                      </p:cBhvr>
                                      <p:by>
                                        <p:hsl h="0" s="-70588" l="0"/>
                                      </p:by>
                                    </p:animClr>
                                    <p:animClr clrSpc="hsl" dir="cw">
                                      <p:cBhvr>
                                        <p:cTn id="23" dur="500" fill="hold"/>
                                        <p:tgtEl>
                                          <p:spTgt spid="2"/>
                                        </p:tgtEl>
                                        <p:attrNameLst>
                                          <p:attrName>stroke.color</p:attrName>
                                        </p:attrNameLst>
                                      </p:cBhvr>
                                      <p:by>
                                        <p:hsl h="0" s="-70588" l="0"/>
                                      </p:by>
                                    </p:animClr>
                                    <p:set>
                                      <p:cBhvr>
                                        <p:cTn id="24" dur="500" fill="hold"/>
                                        <p:tgtEl>
                                          <p:spTgt spid="2"/>
                                        </p:tgtEl>
                                        <p:attrNameLst>
                                          <p:attrName>fill.type</p:attrName>
                                        </p:attrNameLst>
                                      </p:cBhvr>
                                      <p:to>
                                        <p:strVal val="solid"/>
                                      </p:to>
                                    </p:set>
                                  </p:childTnLst>
                                </p:cTn>
                              </p:par>
                            </p:childTnLst>
                          </p:cTn>
                        </p:par>
                        <p:par>
                          <p:cTn id="25" fill="hold">
                            <p:stCondLst>
                              <p:cond delay="1500"/>
                            </p:stCondLst>
                            <p:childTnLst>
                              <p:par>
                                <p:cTn id="26" presetID="24" presetClass="emph" presetSubtype="0" fill="hold" grpId="5" nodeType="afterEffect">
                                  <p:stCondLst>
                                    <p:cond delay="0"/>
                                  </p:stCondLst>
                                  <p:childTnLst>
                                    <p:animClr clrSpc="hsl" dir="cw">
                                      <p:cBhvr override="childStyle">
                                        <p:cTn id="27" dur="500" fill="hold"/>
                                        <p:tgtEl>
                                          <p:spTgt spid="2"/>
                                        </p:tgtEl>
                                        <p:attrNameLst>
                                          <p:attrName>style.color</p:attrName>
                                        </p:attrNameLst>
                                      </p:cBhvr>
                                      <p:by>
                                        <p:hsl h="0" s="-12549" l="-25098"/>
                                      </p:by>
                                    </p:animClr>
                                    <p:animClr clrSpc="hsl" dir="cw">
                                      <p:cBhvr>
                                        <p:cTn id="28" dur="500" fill="hold"/>
                                        <p:tgtEl>
                                          <p:spTgt spid="2"/>
                                        </p:tgtEl>
                                        <p:attrNameLst>
                                          <p:attrName>fillcolor</p:attrName>
                                        </p:attrNameLst>
                                      </p:cBhvr>
                                      <p:by>
                                        <p:hsl h="0" s="-12549" l="-25098"/>
                                      </p:by>
                                    </p:animClr>
                                    <p:animClr clrSpc="hsl" dir="cw">
                                      <p:cBhvr>
                                        <p:cTn id="29" dur="500" fill="hold"/>
                                        <p:tgtEl>
                                          <p:spTgt spid="2"/>
                                        </p:tgtEl>
                                        <p:attrNameLst>
                                          <p:attrName>stroke.color</p:attrName>
                                        </p:attrNameLst>
                                      </p:cBhvr>
                                      <p:by>
                                        <p:hsl h="0" s="-12549" l="-25098"/>
                                      </p:by>
                                    </p:animClr>
                                    <p:set>
                                      <p:cBhvr>
                                        <p:cTn id="30" dur="500" fill="hold"/>
                                        <p:tgtEl>
                                          <p:spTgt spid="2"/>
                                        </p:tgtEl>
                                        <p:attrNameLst>
                                          <p:attrName>fill.type</p:attrName>
                                        </p:attrNameLst>
                                      </p:cBhvr>
                                      <p:to>
                                        <p:strVal val="solid"/>
                                      </p:to>
                                    </p:set>
                                  </p:childTnLst>
                                </p:cTn>
                              </p:par>
                            </p:childTnLst>
                          </p:cTn>
                        </p:par>
                        <p:par>
                          <p:cTn id="31" fill="hold">
                            <p:stCondLst>
                              <p:cond delay="2000"/>
                            </p:stCondLst>
                            <p:childTnLst>
                              <p:par>
                                <p:cTn id="32" presetID="10" presetClass="exit" presetSubtype="0" fill="hold" grpId="6" nodeType="afterEffect">
                                  <p:stCondLst>
                                    <p:cond delay="0"/>
                                  </p:stCondLst>
                                  <p:childTnLst>
                                    <p:animEffect transition="out" filter="fade">
                                      <p:cBhvr>
                                        <p:cTn id="33" dur="500"/>
                                        <p:tgtEl>
                                          <p:spTgt spid="2"/>
                                        </p:tgtEl>
                                      </p:cBhvr>
                                    </p:animEffect>
                                    <p:set>
                                      <p:cBhvr>
                                        <p:cTn id="34" dur="1" fill="hold">
                                          <p:stCondLst>
                                            <p:cond delay="499"/>
                                          </p:stCondLst>
                                        </p:cTn>
                                        <p:tgtEl>
                                          <p:spTgt spid="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fade">
                                      <p:cBhvr>
                                        <p:cTn id="39" dur="500"/>
                                        <p:tgtEl>
                                          <p:spTgt spid="95"/>
                                        </p:tgtEl>
                                      </p:cBhvr>
                                    </p:animEffect>
                                  </p:childTnLst>
                                </p:cTn>
                              </p:par>
                            </p:childTnLst>
                          </p:cTn>
                        </p:par>
                        <p:par>
                          <p:cTn id="40" fill="hold">
                            <p:stCondLst>
                              <p:cond delay="500"/>
                            </p:stCondLst>
                            <p:childTnLst>
                              <p:par>
                                <p:cTn id="41" presetID="53" presetClass="entr" presetSubtype="16" fill="hold" nodeType="afterEffect">
                                  <p:stCondLst>
                                    <p:cond delay="0"/>
                                  </p:stCondLst>
                                  <p:childTnLst>
                                    <p:set>
                                      <p:cBhvr>
                                        <p:cTn id="42" dur="1" fill="hold">
                                          <p:stCondLst>
                                            <p:cond delay="0"/>
                                          </p:stCondLst>
                                        </p:cTn>
                                        <p:tgtEl>
                                          <p:spTgt spid="96"/>
                                        </p:tgtEl>
                                        <p:attrNameLst>
                                          <p:attrName>style.visibility</p:attrName>
                                        </p:attrNameLst>
                                      </p:cBhvr>
                                      <p:to>
                                        <p:strVal val="visible"/>
                                      </p:to>
                                    </p:set>
                                    <p:anim calcmode="lin" valueType="num">
                                      <p:cBhvr>
                                        <p:cTn id="43" dur="1200" fill="hold"/>
                                        <p:tgtEl>
                                          <p:spTgt spid="96"/>
                                        </p:tgtEl>
                                        <p:attrNameLst>
                                          <p:attrName>ppt_w</p:attrName>
                                        </p:attrNameLst>
                                      </p:cBhvr>
                                      <p:tavLst>
                                        <p:tav tm="0">
                                          <p:val>
                                            <p:fltVal val="0"/>
                                          </p:val>
                                        </p:tav>
                                        <p:tav tm="100000">
                                          <p:val>
                                            <p:strVal val="#ppt_w"/>
                                          </p:val>
                                        </p:tav>
                                      </p:tavLst>
                                    </p:anim>
                                    <p:anim calcmode="lin" valueType="num">
                                      <p:cBhvr>
                                        <p:cTn id="44" dur="1200" fill="hold"/>
                                        <p:tgtEl>
                                          <p:spTgt spid="96"/>
                                        </p:tgtEl>
                                        <p:attrNameLst>
                                          <p:attrName>ppt_h</p:attrName>
                                        </p:attrNameLst>
                                      </p:cBhvr>
                                      <p:tavLst>
                                        <p:tav tm="0">
                                          <p:val>
                                            <p:fltVal val="0"/>
                                          </p:val>
                                        </p:tav>
                                        <p:tav tm="100000">
                                          <p:val>
                                            <p:strVal val="#ppt_h"/>
                                          </p:val>
                                        </p:tav>
                                      </p:tavLst>
                                    </p:anim>
                                    <p:animEffect transition="in" filter="fade">
                                      <p:cBhvr>
                                        <p:cTn id="45" dur="12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2" animBg="1"/>
      <p:bldP spid="2" grpId="3" animBg="1"/>
      <p:bldP spid="2" grpId="4" animBg="1"/>
      <p:bldP spid="2" grpId="5" animBg="1"/>
      <p:bldP spid="2" grpId="6" animBg="1"/>
      <p:bldP spid="9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grpSp>
        <p:nvGrpSpPr>
          <p:cNvPr id="88" name="Group 87"/>
          <p:cNvGrpSpPr/>
          <p:nvPr/>
        </p:nvGrpSpPr>
        <p:grpSpPr>
          <a:xfrm>
            <a:off x="8152058" y="634481"/>
            <a:ext cx="4901429" cy="3192534"/>
            <a:chOff x="8396609" y="634481"/>
            <a:chExt cx="4901429" cy="3192534"/>
          </a:xfrm>
        </p:grpSpPr>
        <p:sp>
          <p:nvSpPr>
            <p:cNvPr id="6" name="Rounded Rectangle 5"/>
            <p:cNvSpPr/>
            <p:nvPr/>
          </p:nvSpPr>
          <p:spPr>
            <a:xfrm>
              <a:off x="8396609" y="634481"/>
              <a:ext cx="4901429" cy="31925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8948193" y="1909615"/>
              <a:ext cx="1672253" cy="646331"/>
            </a:xfrm>
            <a:prstGeom prst="rect">
              <a:avLst/>
            </a:prstGeom>
            <a:noFill/>
          </p:spPr>
          <p:txBody>
            <a:bodyPr wrap="none" rtlCol="0">
              <a:spAutoFit/>
            </a:bodyPr>
            <a:lstStyle/>
            <a:p>
              <a:r>
                <a:rPr lang="es-PE" sz="3600" b="1" noProof="1">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Escoge</a:t>
              </a:r>
              <a:endParaRPr lang="es-PE" sz="4000" b="1" noProof="1">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8" name="TextBox 7"/>
            <p:cNvSpPr txBox="1"/>
            <p:nvPr/>
          </p:nvSpPr>
          <p:spPr>
            <a:xfrm>
              <a:off x="8900419" y="2217196"/>
              <a:ext cx="2518638" cy="1200329"/>
            </a:xfrm>
            <a:prstGeom prst="rect">
              <a:avLst/>
            </a:prstGeom>
            <a:noFill/>
          </p:spPr>
          <p:txBody>
            <a:bodyPr wrap="none" rtlCol="0">
              <a:spAutoFit/>
            </a:bodyPr>
            <a:lstStyle/>
            <a:p>
              <a:r>
                <a:rPr lang="en-US" sz="7200" b="1" dirty="0">
                  <a:solidFill>
                    <a:schemeClr val="bg1">
                      <a:lumMod val="85000"/>
                    </a:schemeClr>
                  </a:solidFill>
                  <a:latin typeface="Leelawadee UI" panose="020B0502040204020203" pitchFamily="34" charset="-34"/>
                  <a:ea typeface="Ebrima" panose="02000000000000000000" pitchFamily="2" charset="0"/>
                  <a:cs typeface="Leelawadee UI" panose="020B0502040204020203" pitchFamily="34" charset="-34"/>
                </a:rPr>
                <a:t>Color</a:t>
              </a:r>
            </a:p>
          </p:txBody>
        </p:sp>
        <p:sp>
          <p:nvSpPr>
            <p:cNvPr id="9" name="TextBox 8"/>
            <p:cNvSpPr txBox="1"/>
            <p:nvPr/>
          </p:nvSpPr>
          <p:spPr>
            <a:xfrm>
              <a:off x="8829620" y="802063"/>
              <a:ext cx="833883"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9</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0" name="TextBox 9"/>
            <p:cNvSpPr txBox="1"/>
            <p:nvPr/>
          </p:nvSpPr>
          <p:spPr>
            <a:xfrm>
              <a:off x="9398360" y="790363"/>
              <a:ext cx="490840"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1" name="TextBox 10"/>
            <p:cNvSpPr txBox="1"/>
            <p:nvPr/>
          </p:nvSpPr>
          <p:spPr>
            <a:xfrm>
              <a:off x="8953126" y="3051827"/>
              <a:ext cx="2748188" cy="646331"/>
            </a:xfrm>
            <a:prstGeom prst="rect">
              <a:avLst/>
            </a:prstGeom>
            <a:noFill/>
          </p:spPr>
          <p:txBody>
            <a:bodyPr wrap="none" rtlCol="0">
              <a:spAutoFit/>
            </a:bodyPr>
            <a:lstStyle/>
            <a:p>
              <a:r>
                <a:rPr lang="en-US" sz="3600" b="1" dirty="0">
                  <a:solidFill>
                    <a:schemeClr val="bg1">
                      <a:lumMod val="85000"/>
                    </a:schemeClr>
                  </a:solidFill>
                  <a:latin typeface="Leelawadee UI" panose="020B0502040204020203" pitchFamily="34" charset="-34"/>
                  <a:ea typeface="Ebrima" panose="02000000000000000000" pitchFamily="2" charset="0"/>
                  <a:cs typeface="Leelawadee UI" panose="020B0502040204020203" pitchFamily="34" charset="-34"/>
                </a:rPr>
                <a:t>De la </a:t>
              </a:r>
              <a:r>
                <a:rPr lang="es-PE" sz="3600" b="1" dirty="0">
                  <a:solidFill>
                    <a:schemeClr val="bg1">
                      <a:lumMod val="85000"/>
                    </a:schemeClr>
                  </a:solidFill>
                  <a:latin typeface="Leelawadee UI" panose="020B0502040204020203" pitchFamily="34" charset="-34"/>
                  <a:ea typeface="Ebrima" panose="02000000000000000000" pitchFamily="2" charset="0"/>
                  <a:cs typeface="Leelawadee UI" panose="020B0502040204020203" pitchFamily="34" charset="-34"/>
                </a:rPr>
                <a:t>paleta</a:t>
              </a:r>
              <a:endParaRPr lang="es-PE" sz="4000" b="1" dirty="0">
                <a:solidFill>
                  <a:schemeClr val="bg1">
                    <a:lumMod val="8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cxnSp>
        <p:nvCxnSpPr>
          <p:cNvPr id="51" name="Straight Connector 50"/>
          <p:cNvCxnSpPr>
            <a:stCxn id="48" idx="3"/>
            <a:endCxn id="42" idx="0"/>
          </p:cNvCxnSpPr>
          <p:nvPr/>
        </p:nvCxnSpPr>
        <p:spPr>
          <a:xfrm flipH="1">
            <a:off x="1113223" y="3761804"/>
            <a:ext cx="506132" cy="1987110"/>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42" idx="6"/>
            <a:endCxn id="47" idx="3"/>
          </p:cNvCxnSpPr>
          <p:nvPr/>
        </p:nvCxnSpPr>
        <p:spPr>
          <a:xfrm flipV="1">
            <a:off x="1421567" y="5522494"/>
            <a:ext cx="1946377" cy="534765"/>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47" idx="1"/>
            <a:endCxn id="48" idx="5"/>
          </p:cNvCxnSpPr>
          <p:nvPr/>
        </p:nvCxnSpPr>
        <p:spPr>
          <a:xfrm flipH="1" flipV="1">
            <a:off x="2047087" y="3676963"/>
            <a:ext cx="1441828" cy="1426581"/>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4" name="Group 83"/>
          <p:cNvGrpSpPr/>
          <p:nvPr/>
        </p:nvGrpSpPr>
        <p:grpSpPr>
          <a:xfrm>
            <a:off x="6490289" y="4388830"/>
            <a:ext cx="4893612" cy="1876717"/>
            <a:chOff x="6575351" y="4473892"/>
            <a:chExt cx="4893612" cy="1876717"/>
          </a:xfrm>
        </p:grpSpPr>
        <p:sp>
          <p:nvSpPr>
            <p:cNvPr id="80" name="Rounded Rectangle 79"/>
            <p:cNvSpPr/>
            <p:nvPr/>
          </p:nvSpPr>
          <p:spPr>
            <a:xfrm>
              <a:off x="6575351" y="4473892"/>
              <a:ext cx="3185337" cy="15683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7" name="Group 66"/>
            <p:cNvGrpSpPr/>
            <p:nvPr/>
          </p:nvGrpSpPr>
          <p:grpSpPr>
            <a:xfrm>
              <a:off x="6662813" y="4567349"/>
              <a:ext cx="2344103" cy="627027"/>
              <a:chOff x="1286764" y="403648"/>
              <a:chExt cx="2344103" cy="627027"/>
            </a:xfrm>
          </p:grpSpPr>
          <p:sp>
            <p:nvSpPr>
              <p:cNvPr id="68" name="TextBox 67"/>
              <p:cNvSpPr txBox="1"/>
              <p:nvPr/>
            </p:nvSpPr>
            <p:spPr>
              <a:xfrm>
                <a:off x="1286764" y="403648"/>
                <a:ext cx="2344103" cy="461665"/>
              </a:xfrm>
              <a:prstGeom prst="rect">
                <a:avLst/>
              </a:prstGeom>
              <a:noFill/>
            </p:spPr>
            <p:txBody>
              <a:bodyPr wrap="none" rtlCol="0">
                <a:spAutoFit/>
              </a:bodyPr>
              <a:lstStyle/>
              <a:p>
                <a:r>
                  <a:rPr lang="en-US" sz="2400" b="1" dirty="0">
                    <a:latin typeface="Leelawadee UI" panose="020B0502040204020203" pitchFamily="34" charset="-34"/>
                    <a:ea typeface="Ebrima" panose="02000000000000000000" pitchFamily="2" charset="0"/>
                    <a:cs typeface="Leelawadee UI" panose="020B0502040204020203" pitchFamily="34" charset="-34"/>
                  </a:rPr>
                  <a:t>MONOCROMO</a:t>
                </a:r>
                <a:endParaRPr lang="en-US" sz="2800" b="1" dirty="0">
                  <a:latin typeface="Leelawadee UI" panose="020B0502040204020203" pitchFamily="34" charset="-34"/>
                  <a:ea typeface="Ebrima" panose="02000000000000000000" pitchFamily="2" charset="0"/>
                  <a:cs typeface="Leelawadee UI" panose="020B0502040204020203" pitchFamily="34" charset="-34"/>
                </a:endParaRPr>
              </a:p>
            </p:txBody>
          </p:sp>
          <p:sp>
            <p:nvSpPr>
              <p:cNvPr id="69" name="TextBox 68"/>
              <p:cNvSpPr txBox="1"/>
              <p:nvPr/>
            </p:nvSpPr>
            <p:spPr>
              <a:xfrm>
                <a:off x="1286764" y="692121"/>
                <a:ext cx="901978" cy="338554"/>
              </a:xfrm>
              <a:prstGeom prst="rect">
                <a:avLst/>
              </a:prstGeom>
              <a:noFill/>
            </p:spPr>
            <p:txBody>
              <a:bodyPr wrap="none" rtlCol="0">
                <a:spAutoFit/>
              </a:bodyPr>
              <a:lstStyle/>
              <a:p>
                <a:r>
                  <a:rPr lang="en-US" sz="1600" b="1" dirty="0">
                    <a:solidFill>
                      <a:schemeClr val="bg1">
                        <a:lumMod val="75000"/>
                      </a:schemeClr>
                    </a:solidFill>
                    <a:latin typeface="Leelawadee UI" panose="020B0502040204020203" pitchFamily="34" charset="-34"/>
                    <a:ea typeface="Ebrima" panose="02000000000000000000" pitchFamily="2" charset="0"/>
                    <a:cs typeface="Leelawadee UI" panose="020B0502040204020203" pitchFamily="34" charset="-34"/>
                  </a:rPr>
                  <a:t>Colores</a:t>
                </a:r>
                <a:endParaRPr lang="en-US" b="1" dirty="0">
                  <a:solidFill>
                    <a:schemeClr val="bg1">
                      <a:lumMod val="7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grpSp>
          <p:nvGrpSpPr>
            <p:cNvPr id="76" name="Group 75"/>
            <p:cNvGrpSpPr/>
            <p:nvPr/>
          </p:nvGrpSpPr>
          <p:grpSpPr>
            <a:xfrm>
              <a:off x="7723998" y="5733920"/>
              <a:ext cx="3744965" cy="616689"/>
              <a:chOff x="4610855" y="5320025"/>
              <a:chExt cx="3744965" cy="616689"/>
            </a:xfrm>
          </p:grpSpPr>
          <p:sp>
            <p:nvSpPr>
              <p:cNvPr id="70" name="Oval 69"/>
              <p:cNvSpPr/>
              <p:nvPr/>
            </p:nvSpPr>
            <p:spPr>
              <a:xfrm>
                <a:off x="4610855" y="5320025"/>
                <a:ext cx="616689" cy="616689"/>
              </a:xfrm>
              <a:prstGeom prst="ellipse">
                <a:avLst/>
              </a:prstGeom>
              <a:solidFill>
                <a:srgbClr val="7C2A7F"/>
              </a:solidFill>
              <a:ln w="825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Oval 70"/>
              <p:cNvSpPr/>
              <p:nvPr/>
            </p:nvSpPr>
            <p:spPr>
              <a:xfrm>
                <a:off x="5392924" y="5320025"/>
                <a:ext cx="616689" cy="616689"/>
              </a:xfrm>
              <a:prstGeom prst="ellipse">
                <a:avLst/>
              </a:prstGeom>
              <a:solidFill>
                <a:srgbClr val="943296"/>
              </a:solidFill>
              <a:ln w="825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Oval 71"/>
              <p:cNvSpPr/>
              <p:nvPr/>
            </p:nvSpPr>
            <p:spPr>
              <a:xfrm>
                <a:off x="6174993" y="5320025"/>
                <a:ext cx="616689" cy="616689"/>
              </a:xfrm>
              <a:prstGeom prst="ellipse">
                <a:avLst/>
              </a:prstGeom>
              <a:solidFill>
                <a:srgbClr val="AD3AB0"/>
              </a:solidFill>
              <a:ln w="825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Oval 72"/>
              <p:cNvSpPr/>
              <p:nvPr/>
            </p:nvSpPr>
            <p:spPr>
              <a:xfrm>
                <a:off x="6957062" y="5320025"/>
                <a:ext cx="616689" cy="616689"/>
              </a:xfrm>
              <a:prstGeom prst="ellipse">
                <a:avLst/>
              </a:prstGeom>
              <a:solidFill>
                <a:srgbClr val="BE43C1"/>
              </a:solidFill>
              <a:ln w="825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Oval 73"/>
              <p:cNvSpPr/>
              <p:nvPr/>
            </p:nvSpPr>
            <p:spPr>
              <a:xfrm>
                <a:off x="7739131" y="5320025"/>
                <a:ext cx="616689" cy="616689"/>
              </a:xfrm>
              <a:prstGeom prst="ellipse">
                <a:avLst/>
              </a:prstGeom>
              <a:solidFill>
                <a:srgbClr val="C75ECA"/>
              </a:solidFill>
              <a:ln w="825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83" name="Group 82"/>
          <p:cNvGrpSpPr/>
          <p:nvPr/>
        </p:nvGrpSpPr>
        <p:grpSpPr>
          <a:xfrm>
            <a:off x="2187277" y="327865"/>
            <a:ext cx="5638685" cy="3320629"/>
            <a:chOff x="3091046" y="434195"/>
            <a:chExt cx="5638685" cy="3320629"/>
          </a:xfrm>
        </p:grpSpPr>
        <p:sp>
          <p:nvSpPr>
            <p:cNvPr id="78" name="Rounded Rectangle 77"/>
            <p:cNvSpPr/>
            <p:nvPr/>
          </p:nvSpPr>
          <p:spPr>
            <a:xfrm>
              <a:off x="3091046" y="633263"/>
              <a:ext cx="2538083" cy="15683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5" name="Group 34"/>
            <p:cNvGrpSpPr/>
            <p:nvPr/>
          </p:nvGrpSpPr>
          <p:grpSpPr>
            <a:xfrm>
              <a:off x="3164796" y="723591"/>
              <a:ext cx="1680588" cy="627027"/>
              <a:chOff x="1286764" y="403648"/>
              <a:chExt cx="1680588" cy="627027"/>
            </a:xfrm>
          </p:grpSpPr>
          <p:sp>
            <p:nvSpPr>
              <p:cNvPr id="33" name="TextBox 32"/>
              <p:cNvSpPr txBox="1"/>
              <p:nvPr/>
            </p:nvSpPr>
            <p:spPr>
              <a:xfrm>
                <a:off x="1286764" y="403648"/>
                <a:ext cx="1680588" cy="461665"/>
              </a:xfrm>
              <a:prstGeom prst="rect">
                <a:avLst/>
              </a:prstGeom>
              <a:noFill/>
            </p:spPr>
            <p:txBody>
              <a:bodyPr wrap="none" rtlCol="0">
                <a:spAutoFit/>
              </a:bodyPr>
              <a:lstStyle/>
              <a:p>
                <a:r>
                  <a:rPr lang="en-US" sz="2400" b="1" dirty="0">
                    <a:latin typeface="Leelawadee UI" panose="020B0502040204020203" pitchFamily="34" charset="-34"/>
                    <a:ea typeface="Ebrima" panose="02000000000000000000" pitchFamily="2" charset="0"/>
                    <a:cs typeface="Leelawadee UI" panose="020B0502040204020203" pitchFamily="34" charset="-34"/>
                  </a:rPr>
                  <a:t>ANALOGA</a:t>
                </a:r>
                <a:endParaRPr lang="en-US" sz="2800" b="1" dirty="0">
                  <a:latin typeface="Leelawadee UI" panose="020B0502040204020203" pitchFamily="34" charset="-34"/>
                  <a:ea typeface="Ebrima" panose="02000000000000000000" pitchFamily="2" charset="0"/>
                  <a:cs typeface="Leelawadee UI" panose="020B0502040204020203" pitchFamily="34" charset="-34"/>
                </a:endParaRPr>
              </a:p>
            </p:txBody>
          </p:sp>
          <p:sp>
            <p:nvSpPr>
              <p:cNvPr id="34" name="TextBox 33"/>
              <p:cNvSpPr txBox="1"/>
              <p:nvPr/>
            </p:nvSpPr>
            <p:spPr>
              <a:xfrm>
                <a:off x="1286764" y="692121"/>
                <a:ext cx="901978" cy="338554"/>
              </a:xfrm>
              <a:prstGeom prst="rect">
                <a:avLst/>
              </a:prstGeom>
              <a:noFill/>
            </p:spPr>
            <p:txBody>
              <a:bodyPr wrap="none" rtlCol="0">
                <a:spAutoFit/>
              </a:bodyPr>
              <a:lstStyle/>
              <a:p>
                <a:r>
                  <a:rPr lang="en-US" sz="1600" b="1" dirty="0">
                    <a:solidFill>
                      <a:schemeClr val="bg1">
                        <a:lumMod val="75000"/>
                      </a:schemeClr>
                    </a:solidFill>
                    <a:latin typeface="Leelawadee UI" panose="020B0502040204020203" pitchFamily="34" charset="-34"/>
                    <a:ea typeface="Ebrima" panose="02000000000000000000" pitchFamily="2" charset="0"/>
                    <a:cs typeface="Leelawadee UI" panose="020B0502040204020203" pitchFamily="34" charset="-34"/>
                  </a:rPr>
                  <a:t>Colores</a:t>
                </a:r>
                <a:endParaRPr lang="en-US" b="1" dirty="0">
                  <a:solidFill>
                    <a:schemeClr val="bg1">
                      <a:lumMod val="7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grpSp>
          <p:nvGrpSpPr>
            <p:cNvPr id="43" name="Group 42"/>
            <p:cNvGrpSpPr/>
            <p:nvPr/>
          </p:nvGrpSpPr>
          <p:grpSpPr>
            <a:xfrm>
              <a:off x="4015013" y="434195"/>
              <a:ext cx="4714718" cy="3320629"/>
              <a:chOff x="-23512" y="1527822"/>
              <a:chExt cx="4714718" cy="3320629"/>
            </a:xfrm>
          </p:grpSpPr>
          <p:grpSp>
            <p:nvGrpSpPr>
              <p:cNvPr id="32" name="Group 31"/>
              <p:cNvGrpSpPr/>
              <p:nvPr/>
            </p:nvGrpSpPr>
            <p:grpSpPr>
              <a:xfrm>
                <a:off x="-23512" y="1527822"/>
                <a:ext cx="4714718" cy="3143146"/>
                <a:chOff x="-23512" y="1059986"/>
                <a:chExt cx="4714718" cy="3143146"/>
              </a:xfrm>
            </p:grpSpPr>
            <p:sp>
              <p:nvSpPr>
                <p:cNvPr id="24" name="Oval 23"/>
                <p:cNvSpPr/>
                <p:nvPr/>
              </p:nvSpPr>
              <p:spPr>
                <a:xfrm>
                  <a:off x="808075" y="1105787"/>
                  <a:ext cx="3051544" cy="3051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1" name="Chart 30"/>
                <p:cNvGraphicFramePr/>
                <p:nvPr>
                  <p:extLst>
                    <p:ext uri="{D42A27DB-BD31-4B8C-83A1-F6EECF244321}">
                      <p14:modId xmlns:p14="http://schemas.microsoft.com/office/powerpoint/2010/main" val="2141131518"/>
                    </p:ext>
                  </p:extLst>
                </p:nvPr>
              </p:nvGraphicFramePr>
              <p:xfrm>
                <a:off x="-23512" y="1059986"/>
                <a:ext cx="4714718" cy="3143146"/>
              </p:xfrm>
              <a:graphic>
                <a:graphicData uri="http://schemas.openxmlformats.org/drawingml/2006/chart">
                  <c:chart xmlns:c="http://schemas.openxmlformats.org/drawingml/2006/chart" xmlns:r="http://schemas.openxmlformats.org/officeDocument/2006/relationships" r:id="rId2"/>
                </a:graphicData>
              </a:graphic>
            </p:graphicFrame>
          </p:grpSp>
          <p:sp>
            <p:nvSpPr>
              <p:cNvPr id="36" name="Oval 35"/>
              <p:cNvSpPr/>
              <p:nvPr/>
            </p:nvSpPr>
            <p:spPr>
              <a:xfrm>
                <a:off x="1650056" y="4231762"/>
                <a:ext cx="616689" cy="616689"/>
              </a:xfrm>
              <a:prstGeom prst="ellipse">
                <a:avLst/>
              </a:prstGeom>
              <a:solidFill>
                <a:srgbClr val="7C2A7F"/>
              </a:solidFill>
              <a:ln w="825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p:cNvSpPr/>
              <p:nvPr/>
            </p:nvSpPr>
            <p:spPr>
              <a:xfrm>
                <a:off x="2406093" y="4210496"/>
                <a:ext cx="616689" cy="616689"/>
              </a:xfrm>
              <a:prstGeom prst="ellipse">
                <a:avLst/>
              </a:prstGeom>
              <a:solidFill>
                <a:srgbClr val="5D2B83"/>
              </a:solidFill>
              <a:ln w="825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p:cNvSpPr/>
              <p:nvPr/>
            </p:nvSpPr>
            <p:spPr>
              <a:xfrm>
                <a:off x="3065314" y="3820776"/>
                <a:ext cx="616689" cy="616689"/>
              </a:xfrm>
              <a:prstGeom prst="ellipse">
                <a:avLst/>
              </a:prstGeom>
              <a:solidFill>
                <a:srgbClr val="3E2F82"/>
              </a:solidFill>
              <a:ln w="825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9" name="Rounded Rectangle 78"/>
            <p:cNvSpPr/>
            <p:nvPr/>
          </p:nvSpPr>
          <p:spPr>
            <a:xfrm>
              <a:off x="3243524" y="1343219"/>
              <a:ext cx="775190" cy="71393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rPr>
                <a:t>&lt;4</a:t>
              </a:r>
            </a:p>
          </p:txBody>
        </p:sp>
      </p:grpSp>
      <p:sp>
        <p:nvSpPr>
          <p:cNvPr id="85" name="Rounded Rectangle 84"/>
          <p:cNvSpPr/>
          <p:nvPr/>
        </p:nvSpPr>
        <p:spPr>
          <a:xfrm>
            <a:off x="6616841" y="5095358"/>
            <a:ext cx="775190" cy="71393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rPr>
              <a:t>&lt;6</a:t>
            </a:r>
          </a:p>
        </p:txBody>
      </p:sp>
      <p:grpSp>
        <p:nvGrpSpPr>
          <p:cNvPr id="82" name="Group 81"/>
          <p:cNvGrpSpPr/>
          <p:nvPr/>
        </p:nvGrpSpPr>
        <p:grpSpPr>
          <a:xfrm>
            <a:off x="-176563" y="3197173"/>
            <a:ext cx="6003446" cy="3356134"/>
            <a:chOff x="-6440" y="3292869"/>
            <a:chExt cx="6003446" cy="3356134"/>
          </a:xfrm>
        </p:grpSpPr>
        <p:sp>
          <p:nvSpPr>
            <p:cNvPr id="77" name="Rounded Rectangle 76"/>
            <p:cNvSpPr/>
            <p:nvPr/>
          </p:nvSpPr>
          <p:spPr>
            <a:xfrm>
              <a:off x="3451654" y="3915145"/>
              <a:ext cx="2538083" cy="15683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4" name="Group 43"/>
            <p:cNvGrpSpPr/>
            <p:nvPr/>
          </p:nvGrpSpPr>
          <p:grpSpPr>
            <a:xfrm>
              <a:off x="4368612" y="4003777"/>
              <a:ext cx="1628394" cy="629199"/>
              <a:chOff x="2517487" y="401476"/>
              <a:chExt cx="1628394" cy="629199"/>
            </a:xfrm>
          </p:grpSpPr>
          <p:sp>
            <p:nvSpPr>
              <p:cNvPr id="45" name="TextBox 44"/>
              <p:cNvSpPr txBox="1"/>
              <p:nvPr/>
            </p:nvSpPr>
            <p:spPr>
              <a:xfrm>
                <a:off x="2517487" y="401476"/>
                <a:ext cx="1628394" cy="461665"/>
              </a:xfrm>
              <a:prstGeom prst="rect">
                <a:avLst/>
              </a:prstGeom>
              <a:noFill/>
            </p:spPr>
            <p:txBody>
              <a:bodyPr wrap="none" rtlCol="0">
                <a:spAutoFit/>
              </a:bodyPr>
              <a:lstStyle/>
              <a:p>
                <a:r>
                  <a:rPr lang="en-US" sz="2400" b="1" dirty="0">
                    <a:latin typeface="Leelawadee UI" panose="020B0502040204020203" pitchFamily="34" charset="-34"/>
                    <a:ea typeface="Ebrima" panose="02000000000000000000" pitchFamily="2" charset="0"/>
                    <a:cs typeface="Leelawadee UI" panose="020B0502040204020203" pitchFamily="34" charset="-34"/>
                  </a:rPr>
                  <a:t>TRIADICO</a:t>
                </a:r>
                <a:endParaRPr lang="en-US" sz="2800" b="1" dirty="0">
                  <a:latin typeface="Leelawadee UI" panose="020B0502040204020203" pitchFamily="34" charset="-34"/>
                  <a:ea typeface="Ebrima" panose="02000000000000000000" pitchFamily="2" charset="0"/>
                  <a:cs typeface="Leelawadee UI" panose="020B0502040204020203" pitchFamily="34" charset="-34"/>
                </a:endParaRPr>
              </a:p>
            </p:txBody>
          </p:sp>
          <p:sp>
            <p:nvSpPr>
              <p:cNvPr id="46" name="TextBox 45"/>
              <p:cNvSpPr txBox="1"/>
              <p:nvPr/>
            </p:nvSpPr>
            <p:spPr>
              <a:xfrm>
                <a:off x="3232928" y="692121"/>
                <a:ext cx="901978" cy="338554"/>
              </a:xfrm>
              <a:prstGeom prst="rect">
                <a:avLst/>
              </a:prstGeom>
              <a:noFill/>
            </p:spPr>
            <p:txBody>
              <a:bodyPr wrap="none" rtlCol="0">
                <a:spAutoFit/>
              </a:bodyPr>
              <a:lstStyle/>
              <a:p>
                <a:r>
                  <a:rPr lang="en-US" sz="1600" b="1" dirty="0">
                    <a:solidFill>
                      <a:schemeClr val="bg1">
                        <a:lumMod val="75000"/>
                      </a:schemeClr>
                    </a:solidFill>
                    <a:latin typeface="Leelawadee UI" panose="020B0502040204020203" pitchFamily="34" charset="-34"/>
                    <a:ea typeface="Ebrima" panose="02000000000000000000" pitchFamily="2" charset="0"/>
                    <a:cs typeface="Leelawadee UI" panose="020B0502040204020203" pitchFamily="34" charset="-34"/>
                  </a:rPr>
                  <a:t>Colores</a:t>
                </a:r>
                <a:endParaRPr lang="en-US"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grpSp>
          <p:nvGrpSpPr>
            <p:cNvPr id="49" name="Group 48"/>
            <p:cNvGrpSpPr/>
            <p:nvPr/>
          </p:nvGrpSpPr>
          <p:grpSpPr>
            <a:xfrm>
              <a:off x="-6440" y="3292869"/>
              <a:ext cx="4714718" cy="3356134"/>
              <a:chOff x="3681891" y="1314834"/>
              <a:chExt cx="4714718" cy="3356134"/>
            </a:xfrm>
          </p:grpSpPr>
          <p:grpSp>
            <p:nvGrpSpPr>
              <p:cNvPr id="39" name="Group 38"/>
              <p:cNvGrpSpPr/>
              <p:nvPr/>
            </p:nvGrpSpPr>
            <p:grpSpPr>
              <a:xfrm>
                <a:off x="3681891" y="1527822"/>
                <a:ext cx="4714718" cy="3143146"/>
                <a:chOff x="-23512" y="1059986"/>
                <a:chExt cx="4714718" cy="3143146"/>
              </a:xfrm>
            </p:grpSpPr>
            <p:sp>
              <p:nvSpPr>
                <p:cNvPr id="40" name="Oval 39"/>
                <p:cNvSpPr/>
                <p:nvPr/>
              </p:nvSpPr>
              <p:spPr>
                <a:xfrm>
                  <a:off x="808075" y="1105787"/>
                  <a:ext cx="3051544" cy="3051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1" name="Chart 40"/>
                <p:cNvGraphicFramePr/>
                <p:nvPr>
                  <p:extLst>
                    <p:ext uri="{D42A27DB-BD31-4B8C-83A1-F6EECF244321}">
                      <p14:modId xmlns:p14="http://schemas.microsoft.com/office/powerpoint/2010/main" val="1155061776"/>
                    </p:ext>
                  </p:extLst>
                </p:nvPr>
              </p:nvGraphicFramePr>
              <p:xfrm>
                <a:off x="-23512" y="1059986"/>
                <a:ext cx="4714718" cy="3143146"/>
              </p:xfrm>
              <a:graphic>
                <a:graphicData uri="http://schemas.openxmlformats.org/drawingml/2006/chart">
                  <c:chart xmlns:c="http://schemas.openxmlformats.org/drawingml/2006/chart" xmlns:r="http://schemas.openxmlformats.org/officeDocument/2006/relationships" r:id="rId3"/>
                </a:graphicData>
              </a:graphic>
            </p:graphicFrame>
          </p:grpSp>
          <p:sp>
            <p:nvSpPr>
              <p:cNvPr id="42" name="Oval 41"/>
              <p:cNvSpPr/>
              <p:nvPr/>
            </p:nvSpPr>
            <p:spPr>
              <a:xfrm>
                <a:off x="4663332" y="3866575"/>
                <a:ext cx="616689" cy="616689"/>
              </a:xfrm>
              <a:prstGeom prst="ellipse">
                <a:avLst/>
              </a:prstGeom>
              <a:solidFill>
                <a:srgbClr val="7C2A7F"/>
              </a:solidFill>
              <a:ln w="825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46"/>
              <p:cNvSpPr/>
              <p:nvPr/>
            </p:nvSpPr>
            <p:spPr>
              <a:xfrm rot="966360">
                <a:off x="7188014" y="3182821"/>
                <a:ext cx="616689" cy="616689"/>
              </a:xfrm>
              <a:prstGeom prst="ellipse">
                <a:avLst/>
              </a:prstGeom>
              <a:solidFill>
                <a:srgbClr val="019C7D"/>
              </a:solidFill>
              <a:ln w="825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p:cNvSpPr/>
              <p:nvPr/>
            </p:nvSpPr>
            <p:spPr>
              <a:xfrm rot="20926856">
                <a:off x="5340910" y="1314834"/>
                <a:ext cx="616689" cy="616689"/>
              </a:xfrm>
              <a:prstGeom prst="ellipse">
                <a:avLst/>
              </a:prstGeom>
              <a:solidFill>
                <a:srgbClr val="F6AB1E"/>
              </a:solidFill>
              <a:ln w="825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ounded Rectangle 65"/>
            <p:cNvSpPr/>
            <p:nvPr/>
          </p:nvSpPr>
          <p:spPr>
            <a:xfrm>
              <a:off x="5046697" y="4625763"/>
              <a:ext cx="775190" cy="71393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rPr>
                <a:t>&lt;4</a:t>
              </a:r>
            </a:p>
          </p:txBody>
        </p:sp>
      </p:grpSp>
    </p:spTree>
    <p:extLst>
      <p:ext uri="{BB962C8B-B14F-4D97-AF65-F5344CB8AC3E}">
        <p14:creationId xmlns:p14="http://schemas.microsoft.com/office/powerpoint/2010/main" val="2032654847"/>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9"/>
          <p:cNvSpPr/>
          <p:nvPr/>
        </p:nvSpPr>
        <p:spPr>
          <a:xfrm>
            <a:off x="0" y="-12692"/>
            <a:ext cx="12192000" cy="68706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00"/>
          <p:cNvSpPr/>
          <p:nvPr/>
        </p:nvSpPr>
        <p:spPr>
          <a:xfrm>
            <a:off x="613435" y="680483"/>
            <a:ext cx="7275922" cy="5369442"/>
          </a:xfrm>
          <a:prstGeom prst="roundRect">
            <a:avLst>
              <a:gd name="adj" fmla="val 6172"/>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oup 134"/>
          <p:cNvGrpSpPr/>
          <p:nvPr/>
        </p:nvGrpSpPr>
        <p:grpSpPr>
          <a:xfrm>
            <a:off x="835432" y="1033431"/>
            <a:ext cx="6830603" cy="4644335"/>
            <a:chOff x="835432" y="1033431"/>
            <a:chExt cx="6830603" cy="4644335"/>
          </a:xfrm>
          <a:solidFill>
            <a:schemeClr val="tx1">
              <a:lumMod val="95000"/>
              <a:lumOff val="5000"/>
            </a:schemeClr>
          </a:solidFill>
        </p:grpSpPr>
        <p:sp>
          <p:nvSpPr>
            <p:cNvPr id="136" name="Rectangle 135"/>
            <p:cNvSpPr/>
            <p:nvPr/>
          </p:nvSpPr>
          <p:spPr>
            <a:xfrm>
              <a:off x="838813" y="1962965"/>
              <a:ext cx="1959832" cy="8025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7" name="Rectangle 136"/>
            <p:cNvSpPr/>
            <p:nvPr/>
          </p:nvSpPr>
          <p:spPr>
            <a:xfrm>
              <a:off x="835432" y="2877959"/>
              <a:ext cx="6830603" cy="12965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8" name="Rectangle 137"/>
            <p:cNvSpPr/>
            <p:nvPr/>
          </p:nvSpPr>
          <p:spPr>
            <a:xfrm>
              <a:off x="838812" y="4286995"/>
              <a:ext cx="6827223" cy="13907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9" name="Rectangle 138"/>
            <p:cNvSpPr/>
            <p:nvPr/>
          </p:nvSpPr>
          <p:spPr>
            <a:xfrm>
              <a:off x="841815" y="1034071"/>
              <a:ext cx="1960850" cy="8101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0" name="Rectangle 139"/>
            <p:cNvSpPr/>
            <p:nvPr/>
          </p:nvSpPr>
          <p:spPr>
            <a:xfrm>
              <a:off x="5686242" y="1033431"/>
              <a:ext cx="1974735" cy="17320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1" name="Rectangle 140"/>
            <p:cNvSpPr/>
            <p:nvPr/>
          </p:nvSpPr>
          <p:spPr>
            <a:xfrm>
              <a:off x="2927289" y="1033662"/>
              <a:ext cx="2639642" cy="17318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grpSp>
      <p:sp>
        <p:nvSpPr>
          <p:cNvPr id="2" name="Rectangle 1"/>
          <p:cNvSpPr/>
          <p:nvPr/>
        </p:nvSpPr>
        <p:spPr>
          <a:xfrm>
            <a:off x="841815" y="4286933"/>
            <a:ext cx="6819162" cy="1390833"/>
          </a:xfrm>
          <a:prstGeom prst="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43" name="Table 142"/>
          <p:cNvGraphicFramePr>
            <a:graphicFrameLocks noGrp="1"/>
          </p:cNvGraphicFramePr>
          <p:nvPr/>
        </p:nvGraphicFramePr>
        <p:xfrm>
          <a:off x="1214359" y="4452171"/>
          <a:ext cx="6048386" cy="1082040"/>
        </p:xfrm>
        <a:graphic>
          <a:graphicData uri="http://schemas.openxmlformats.org/drawingml/2006/table">
            <a:tbl>
              <a:tblPr firstRow="1" bandRow="1">
                <a:tableStyleId>{F5AB1C69-6EDB-4FF4-983F-18BD219EF322}</a:tableStyleId>
              </a:tblPr>
              <a:tblGrid>
                <a:gridCol w="1206958">
                  <a:extLst>
                    <a:ext uri="{9D8B030D-6E8A-4147-A177-3AD203B41FA5}">
                      <a16:colId xmlns:a16="http://schemas.microsoft.com/office/drawing/2014/main" val="1167939584"/>
                    </a:ext>
                  </a:extLst>
                </a:gridCol>
                <a:gridCol w="1210357">
                  <a:extLst>
                    <a:ext uri="{9D8B030D-6E8A-4147-A177-3AD203B41FA5}">
                      <a16:colId xmlns:a16="http://schemas.microsoft.com/office/drawing/2014/main" val="92675983"/>
                    </a:ext>
                  </a:extLst>
                </a:gridCol>
                <a:gridCol w="1210357">
                  <a:extLst>
                    <a:ext uri="{9D8B030D-6E8A-4147-A177-3AD203B41FA5}">
                      <a16:colId xmlns:a16="http://schemas.microsoft.com/office/drawing/2014/main" val="3862013556"/>
                    </a:ext>
                  </a:extLst>
                </a:gridCol>
                <a:gridCol w="1210357">
                  <a:extLst>
                    <a:ext uri="{9D8B030D-6E8A-4147-A177-3AD203B41FA5}">
                      <a16:colId xmlns:a16="http://schemas.microsoft.com/office/drawing/2014/main" val="1167184307"/>
                    </a:ext>
                  </a:extLst>
                </a:gridCol>
                <a:gridCol w="1210357">
                  <a:extLst>
                    <a:ext uri="{9D8B030D-6E8A-4147-A177-3AD203B41FA5}">
                      <a16:colId xmlns:a16="http://schemas.microsoft.com/office/drawing/2014/main" val="1907940531"/>
                    </a:ext>
                  </a:extLst>
                </a:gridCol>
              </a:tblGrid>
              <a:tr h="198406">
                <a:tc>
                  <a:txBody>
                    <a:bodyPr/>
                    <a:lstStyle/>
                    <a:p>
                      <a:pPr algn="ctr"/>
                      <a:r>
                        <a:rPr lang="en-US" sz="900" dirty="0">
                          <a:solidFill>
                            <a:schemeClr val="lt1">
                              <a:alpha val="51000"/>
                            </a:schemeClr>
                          </a:solidFill>
                        </a:rPr>
                        <a:t>Category</a:t>
                      </a:r>
                      <a:r>
                        <a:rPr lang="en-US" sz="900" baseline="0" dirty="0">
                          <a:solidFill>
                            <a:schemeClr val="lt1">
                              <a:alpha val="51000"/>
                            </a:schemeClr>
                          </a:solidFill>
                        </a:rPr>
                        <a:t> A</a:t>
                      </a:r>
                      <a:endParaRPr lang="en-US" sz="900" dirty="0">
                        <a:solidFill>
                          <a:schemeClr val="lt1">
                            <a:alpha val="51000"/>
                          </a:schemeClr>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B</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C</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D</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E</a:t>
                      </a:r>
                      <a:endParaRPr lang="en-US" sz="900" dirty="0">
                        <a:solidFill>
                          <a:schemeClr val="lt1">
                            <a:alpha val="51000"/>
                          </a:schemeClr>
                        </a:solidFill>
                      </a:endParaRPr>
                    </a:p>
                  </a:txBody>
                  <a:tcPr anchor="ctr"/>
                </a:tc>
                <a:extLst>
                  <a:ext uri="{0D108BD9-81ED-4DB2-BD59-A6C34878D82A}">
                    <a16:rowId xmlns:a16="http://schemas.microsoft.com/office/drawing/2014/main" val="830532694"/>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1087852871"/>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893488242"/>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901784435"/>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3810624778"/>
                  </a:ext>
                </a:extLst>
              </a:tr>
            </a:tbl>
          </a:graphicData>
        </a:graphic>
      </p:graphicFrame>
      <p:grpSp>
        <p:nvGrpSpPr>
          <p:cNvPr id="162" name="Group 161"/>
          <p:cNvGrpSpPr/>
          <p:nvPr/>
        </p:nvGrpSpPr>
        <p:grpSpPr>
          <a:xfrm>
            <a:off x="1232273" y="1101699"/>
            <a:ext cx="747239" cy="681199"/>
            <a:chOff x="4715701" y="1116633"/>
            <a:chExt cx="747239" cy="681199"/>
          </a:xfrm>
        </p:grpSpPr>
        <p:grpSp>
          <p:nvGrpSpPr>
            <p:cNvPr id="163" name="Group 162"/>
            <p:cNvGrpSpPr/>
            <p:nvPr/>
          </p:nvGrpSpPr>
          <p:grpSpPr>
            <a:xfrm>
              <a:off x="4715701" y="1193524"/>
              <a:ext cx="67245" cy="527439"/>
              <a:chOff x="4541525" y="1167397"/>
              <a:chExt cx="67245" cy="527439"/>
            </a:xfrm>
          </p:grpSpPr>
          <p:sp>
            <p:nvSpPr>
              <p:cNvPr id="169" name="Rectangle 168"/>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0" name="Rectangle 169"/>
              <p:cNvSpPr/>
              <p:nvPr/>
            </p:nvSpPr>
            <p:spPr>
              <a:xfrm>
                <a:off x="4541525" y="1319797"/>
                <a:ext cx="67245" cy="70239"/>
              </a:xfrm>
              <a:prstGeom prst="rect">
                <a:avLst/>
              </a:prstGeom>
              <a:solidFill>
                <a:schemeClr val="tx1">
                  <a:lumMod val="50000"/>
                  <a:lumOff val="50000"/>
                </a:schemeClr>
              </a:soli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1" name="Rectangle 170"/>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2" name="Rectangle 171"/>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nvGrpSpPr>
            <p:cNvPr id="164" name="Group 163"/>
            <p:cNvGrpSpPr/>
            <p:nvPr/>
          </p:nvGrpSpPr>
          <p:grpSpPr>
            <a:xfrm>
              <a:off x="4782946" y="1116633"/>
              <a:ext cx="679994" cy="681199"/>
              <a:chOff x="4782946" y="1116633"/>
              <a:chExt cx="679994" cy="681199"/>
            </a:xfrm>
          </p:grpSpPr>
          <p:sp>
            <p:nvSpPr>
              <p:cNvPr id="165" name="Rectangle 164"/>
              <p:cNvSpPr/>
              <p:nvPr/>
            </p:nvSpPr>
            <p:spPr>
              <a:xfrm>
                <a:off x="4782946" y="1116633"/>
                <a:ext cx="679994" cy="215444"/>
              </a:xfrm>
              <a:prstGeom prst="rect">
                <a:avLst/>
              </a:prstGeom>
            </p:spPr>
            <p:txBody>
              <a:bodyPr wrap="none">
                <a:spAutoFit/>
              </a:bodyPr>
              <a:lstStyle/>
              <a:p>
                <a:r>
                  <a:rPr lang="la-Latn" sz="800" dirty="0">
                    <a:solidFill>
                      <a:schemeClr val="bg1"/>
                    </a:solidFill>
                    <a:effectLst/>
                  </a:rPr>
                  <a:t>consectetur</a:t>
                </a:r>
                <a:endParaRPr lang="en-US" dirty="0">
                  <a:solidFill>
                    <a:schemeClr val="bg1"/>
                  </a:solidFill>
                </a:endParaRPr>
              </a:p>
            </p:txBody>
          </p:sp>
          <p:sp>
            <p:nvSpPr>
              <p:cNvPr id="166" name="Rectangle 165"/>
              <p:cNvSpPr/>
              <p:nvPr/>
            </p:nvSpPr>
            <p:spPr>
              <a:xfrm>
                <a:off x="4782946" y="1271885"/>
                <a:ext cx="679994" cy="215444"/>
              </a:xfrm>
              <a:prstGeom prst="rect">
                <a:avLst/>
              </a:prstGeom>
            </p:spPr>
            <p:txBody>
              <a:bodyPr wrap="none">
                <a:spAutoFit/>
              </a:bodyPr>
              <a:lstStyle/>
              <a:p>
                <a:r>
                  <a:rPr lang="la-Latn" sz="800" dirty="0">
                    <a:solidFill>
                      <a:schemeClr val="bg1">
                        <a:alpha val="28000"/>
                      </a:schemeClr>
                    </a:solidFill>
                    <a:effectLst/>
                  </a:rPr>
                  <a:t>consectetur</a:t>
                </a:r>
                <a:endParaRPr lang="en-US" dirty="0">
                  <a:solidFill>
                    <a:schemeClr val="bg1">
                      <a:alpha val="28000"/>
                    </a:schemeClr>
                  </a:solidFill>
                </a:endParaRPr>
              </a:p>
            </p:txBody>
          </p:sp>
          <p:sp>
            <p:nvSpPr>
              <p:cNvPr id="167" name="Rectangle 166"/>
              <p:cNvSpPr/>
              <p:nvPr/>
            </p:nvSpPr>
            <p:spPr>
              <a:xfrm>
                <a:off x="4782946" y="1427137"/>
                <a:ext cx="679994" cy="215444"/>
              </a:xfrm>
              <a:prstGeom prst="rect">
                <a:avLst/>
              </a:prstGeom>
            </p:spPr>
            <p:txBody>
              <a:bodyPr wrap="none">
                <a:spAutoFit/>
              </a:bodyPr>
              <a:lstStyle/>
              <a:p>
                <a:r>
                  <a:rPr lang="la-Latn" sz="800" dirty="0">
                    <a:solidFill>
                      <a:schemeClr val="bg1"/>
                    </a:solidFill>
                  </a:rPr>
                  <a:t>consectetur</a:t>
                </a:r>
                <a:endParaRPr lang="en-US" sz="800" dirty="0">
                  <a:solidFill>
                    <a:schemeClr val="bg1"/>
                  </a:solidFill>
                </a:endParaRPr>
              </a:p>
            </p:txBody>
          </p:sp>
          <p:sp>
            <p:nvSpPr>
              <p:cNvPr id="168" name="Rectangle 167"/>
              <p:cNvSpPr/>
              <p:nvPr/>
            </p:nvSpPr>
            <p:spPr>
              <a:xfrm>
                <a:off x="4782946" y="1582388"/>
                <a:ext cx="679994" cy="215444"/>
              </a:xfrm>
              <a:prstGeom prst="rect">
                <a:avLst/>
              </a:prstGeom>
            </p:spPr>
            <p:txBody>
              <a:bodyPr wrap="none">
                <a:spAutoFit/>
              </a:bodyPr>
              <a:lstStyle/>
              <a:p>
                <a:r>
                  <a:rPr lang="la-Latn" sz="800" dirty="0">
                    <a:solidFill>
                      <a:schemeClr val="bg1"/>
                    </a:solidFill>
                  </a:rPr>
                  <a:t>consectetur</a:t>
                </a:r>
                <a:endParaRPr lang="en-US" sz="800" dirty="0">
                  <a:solidFill>
                    <a:schemeClr val="bg1"/>
                  </a:solidFill>
                </a:endParaRPr>
              </a:p>
            </p:txBody>
          </p:sp>
        </p:grpSp>
      </p:grpSp>
      <p:grpSp>
        <p:nvGrpSpPr>
          <p:cNvPr id="173" name="Group 172"/>
          <p:cNvGrpSpPr/>
          <p:nvPr/>
        </p:nvGrpSpPr>
        <p:grpSpPr>
          <a:xfrm>
            <a:off x="3295741" y="1033489"/>
            <a:ext cx="1919766" cy="2406305"/>
            <a:chOff x="7025539" y="1033489"/>
            <a:chExt cx="1919766" cy="2406305"/>
          </a:xfrm>
        </p:grpSpPr>
        <p:graphicFrame>
          <p:nvGraphicFramePr>
            <p:cNvPr id="174" name="Chart 173"/>
            <p:cNvGraphicFramePr/>
            <p:nvPr/>
          </p:nvGraphicFramePr>
          <p:xfrm>
            <a:off x="7025539" y="1033489"/>
            <a:ext cx="1919766" cy="2406305"/>
          </p:xfrm>
          <a:graphic>
            <a:graphicData uri="http://schemas.openxmlformats.org/drawingml/2006/chart">
              <c:chart xmlns:c="http://schemas.openxmlformats.org/drawingml/2006/chart" xmlns:r="http://schemas.openxmlformats.org/officeDocument/2006/relationships" r:id="rId2"/>
            </a:graphicData>
          </a:graphic>
        </p:graphicFrame>
        <p:sp>
          <p:nvSpPr>
            <p:cNvPr id="175" name="TextBox 174"/>
            <p:cNvSpPr txBox="1"/>
            <p:nvPr/>
          </p:nvSpPr>
          <p:spPr>
            <a:xfrm>
              <a:off x="7197087" y="2302287"/>
              <a:ext cx="1565296" cy="276999"/>
            </a:xfrm>
            <a:prstGeom prst="rect">
              <a:avLst/>
            </a:prstGeom>
            <a:noFill/>
          </p:spPr>
          <p:txBody>
            <a:bodyPr wrap="square" rtlCol="0">
              <a:spAutoFit/>
            </a:bodyPr>
            <a:lstStyle/>
            <a:p>
              <a:pPr algn="ctr"/>
              <a:r>
                <a:rPr lang="la-Latn" sz="1200" b="1" dirty="0">
                  <a:solidFill>
                    <a:schemeClr val="bg1"/>
                  </a:solidFill>
                  <a:effectLst/>
                </a:rPr>
                <a:t>ADIPISCING</a:t>
              </a:r>
              <a:endParaRPr lang="la-Latn" sz="1200" b="1" dirty="0">
                <a:solidFill>
                  <a:schemeClr val="bg1"/>
                </a:solidFill>
              </a:endParaRPr>
            </a:p>
          </p:txBody>
        </p:sp>
        <p:sp>
          <p:nvSpPr>
            <p:cNvPr id="176" name="TextBox 175"/>
            <p:cNvSpPr txBox="1"/>
            <p:nvPr/>
          </p:nvSpPr>
          <p:spPr>
            <a:xfrm>
              <a:off x="7366148" y="1557271"/>
              <a:ext cx="702436" cy="400110"/>
            </a:xfrm>
            <a:prstGeom prst="rect">
              <a:avLst/>
            </a:prstGeom>
            <a:noFill/>
          </p:spPr>
          <p:txBody>
            <a:bodyPr wrap="none" rtlCol="0">
              <a:spAutoFit/>
            </a:bodyPr>
            <a:lstStyle/>
            <a:p>
              <a:r>
                <a:rPr lang="en-US" sz="2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61%</a:t>
              </a:r>
              <a:endParaRPr lang="en-US" sz="2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77" name="TextBox 176"/>
            <p:cNvSpPr txBox="1"/>
            <p:nvPr/>
          </p:nvSpPr>
          <p:spPr>
            <a:xfrm>
              <a:off x="7568911" y="2448713"/>
              <a:ext cx="910309" cy="200875"/>
            </a:xfrm>
            <a:prstGeom prst="rect">
              <a:avLst/>
            </a:prstGeom>
            <a:noFill/>
          </p:spPr>
          <p:txBody>
            <a:bodyPr wrap="square" rtlCol="0">
              <a:spAutoFit/>
            </a:bodyPr>
            <a:lstStyle/>
            <a:p>
              <a:pPr algn="just"/>
              <a:r>
                <a:rPr lang="la-Latn" sz="700" dirty="0">
                  <a:solidFill>
                    <a:schemeClr val="bg1"/>
                  </a:solidFill>
                  <a:effectLst/>
                </a:rPr>
                <a:t>Lorem ipsum dolor</a:t>
              </a:r>
              <a:endParaRPr lang="la-Latn" sz="700" dirty="0">
                <a:solidFill>
                  <a:schemeClr val="bg1"/>
                </a:solidFill>
              </a:endParaRPr>
            </a:p>
          </p:txBody>
        </p:sp>
      </p:grpSp>
      <p:grpSp>
        <p:nvGrpSpPr>
          <p:cNvPr id="178" name="Group 177"/>
          <p:cNvGrpSpPr/>
          <p:nvPr/>
        </p:nvGrpSpPr>
        <p:grpSpPr>
          <a:xfrm>
            <a:off x="5980070" y="1237636"/>
            <a:ext cx="1419544" cy="1906114"/>
            <a:chOff x="9709868" y="1237636"/>
            <a:chExt cx="1419544" cy="1906114"/>
          </a:xfrm>
        </p:grpSpPr>
        <p:graphicFrame>
          <p:nvGraphicFramePr>
            <p:cNvPr id="179" name="Chart 178"/>
            <p:cNvGraphicFramePr/>
            <p:nvPr/>
          </p:nvGraphicFramePr>
          <p:xfrm>
            <a:off x="9709868" y="1237636"/>
            <a:ext cx="1419544" cy="1906114"/>
          </p:xfrm>
          <a:graphic>
            <a:graphicData uri="http://schemas.openxmlformats.org/drawingml/2006/chart">
              <c:chart xmlns:c="http://schemas.openxmlformats.org/drawingml/2006/chart" xmlns:r="http://schemas.openxmlformats.org/officeDocument/2006/relationships" r:id="rId3"/>
            </a:graphicData>
          </a:graphic>
        </p:graphicFrame>
        <p:sp>
          <p:nvSpPr>
            <p:cNvPr id="180" name="TextBox 179"/>
            <p:cNvSpPr txBox="1"/>
            <p:nvPr/>
          </p:nvSpPr>
          <p:spPr>
            <a:xfrm>
              <a:off x="9814251" y="2248590"/>
              <a:ext cx="1239923" cy="276999"/>
            </a:xfrm>
            <a:prstGeom prst="rect">
              <a:avLst/>
            </a:prstGeom>
            <a:noFill/>
          </p:spPr>
          <p:txBody>
            <a:bodyPr wrap="square" rtlCol="0">
              <a:spAutoFit/>
            </a:bodyPr>
            <a:lstStyle/>
            <a:p>
              <a:pPr algn="ctr"/>
              <a:r>
                <a:rPr lang="la-Latn" sz="1200" b="1" dirty="0">
                  <a:solidFill>
                    <a:schemeClr val="bg1"/>
                  </a:solidFill>
                  <a:effectLst/>
                </a:rPr>
                <a:t>ADIPISCING</a:t>
              </a:r>
              <a:endParaRPr lang="la-Latn" sz="1200" b="1" dirty="0">
                <a:solidFill>
                  <a:schemeClr val="bg1"/>
                </a:solidFill>
              </a:endParaRPr>
            </a:p>
          </p:txBody>
        </p:sp>
        <p:sp>
          <p:nvSpPr>
            <p:cNvPr id="181" name="TextBox 180"/>
            <p:cNvSpPr txBox="1"/>
            <p:nvPr/>
          </p:nvSpPr>
          <p:spPr>
            <a:xfrm>
              <a:off x="9892366" y="1750317"/>
              <a:ext cx="545342" cy="307777"/>
            </a:xfrm>
            <a:prstGeom prst="rect">
              <a:avLst/>
            </a:prstGeom>
            <a:noFill/>
          </p:spPr>
          <p:txBody>
            <a:bodyPr wrap="none" rtlCol="0">
              <a:spAutoFit/>
            </a:bodyPr>
            <a:lstStyle/>
            <a:p>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52%</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2" name="TextBox 181"/>
            <p:cNvSpPr txBox="1"/>
            <p:nvPr/>
          </p:nvSpPr>
          <p:spPr>
            <a:xfrm>
              <a:off x="9992598" y="2383612"/>
              <a:ext cx="910309" cy="200875"/>
            </a:xfrm>
            <a:prstGeom prst="rect">
              <a:avLst/>
            </a:prstGeom>
            <a:noFill/>
          </p:spPr>
          <p:txBody>
            <a:bodyPr wrap="square" rtlCol="0">
              <a:spAutoFit/>
            </a:bodyPr>
            <a:lstStyle/>
            <a:p>
              <a:pPr algn="just"/>
              <a:r>
                <a:rPr lang="la-Latn" sz="700" dirty="0">
                  <a:solidFill>
                    <a:schemeClr val="bg1"/>
                  </a:solidFill>
                  <a:effectLst/>
                </a:rPr>
                <a:t>Lorem ipsum dolor</a:t>
              </a:r>
              <a:endParaRPr lang="la-Latn" sz="700" dirty="0">
                <a:solidFill>
                  <a:schemeClr val="bg1"/>
                </a:solidFill>
              </a:endParaRPr>
            </a:p>
          </p:txBody>
        </p:sp>
      </p:grpSp>
      <p:grpSp>
        <p:nvGrpSpPr>
          <p:cNvPr id="183" name="Group 182"/>
          <p:cNvGrpSpPr/>
          <p:nvPr/>
        </p:nvGrpSpPr>
        <p:grpSpPr>
          <a:xfrm>
            <a:off x="1117993" y="1938219"/>
            <a:ext cx="1378047" cy="769441"/>
            <a:chOff x="4847791" y="2012650"/>
            <a:chExt cx="1378047" cy="769441"/>
          </a:xfrm>
        </p:grpSpPr>
        <p:grpSp>
          <p:nvGrpSpPr>
            <p:cNvPr id="184" name="Group 183"/>
            <p:cNvGrpSpPr/>
            <p:nvPr/>
          </p:nvGrpSpPr>
          <p:grpSpPr>
            <a:xfrm>
              <a:off x="4847791" y="2012650"/>
              <a:ext cx="1378047" cy="769441"/>
              <a:chOff x="4847791" y="2012650"/>
              <a:chExt cx="1378047" cy="769441"/>
            </a:xfrm>
          </p:grpSpPr>
          <p:sp>
            <p:nvSpPr>
              <p:cNvPr id="187" name="TextBox 186"/>
              <p:cNvSpPr txBox="1"/>
              <p:nvPr/>
            </p:nvSpPr>
            <p:spPr>
              <a:xfrm>
                <a:off x="4847791" y="2012650"/>
                <a:ext cx="832279" cy="769441"/>
              </a:xfrm>
              <a:prstGeom prst="rect">
                <a:avLst/>
              </a:prstGeom>
              <a:noFill/>
            </p:spPr>
            <p:txBody>
              <a:bodyPr wrap="none" rtlCol="0">
                <a:spAutoFit/>
              </a:bodyPr>
              <a:lstStyle/>
              <a:p>
                <a:r>
                  <a:rPr lang="en-US" sz="4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42</a:t>
                </a:r>
                <a:endParaRPr lang="en-US" sz="48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8" name="Right Triangle 187"/>
              <p:cNvSpPr/>
              <p:nvPr/>
            </p:nvSpPr>
            <p:spPr>
              <a:xfrm rot="18900000">
                <a:off x="5661945" y="2524818"/>
                <a:ext cx="100455" cy="100455"/>
              </a:xfrm>
              <a:prstGeom prst="rtTriangle">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9" name="TextBox 188"/>
              <p:cNvSpPr txBox="1"/>
              <p:nvPr/>
            </p:nvSpPr>
            <p:spPr>
              <a:xfrm>
                <a:off x="5731792" y="2476016"/>
                <a:ext cx="494046" cy="246221"/>
              </a:xfrm>
              <a:prstGeom prst="rect">
                <a:avLst/>
              </a:prstGeom>
              <a:noFill/>
            </p:spPr>
            <p:txBody>
              <a:bodyPr wrap="none" rtlCol="0">
                <a:spAutoFit/>
              </a:bodyPr>
              <a:lstStyle/>
              <a:p>
                <a:r>
                  <a:rPr lang="en-US" sz="1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-30%</a:t>
                </a:r>
                <a:endParaRPr lang="en-US" sz="105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190" name="Group 189"/>
              <p:cNvGrpSpPr/>
              <p:nvPr/>
            </p:nvGrpSpPr>
            <p:grpSpPr>
              <a:xfrm>
                <a:off x="5634268" y="2243690"/>
                <a:ext cx="497234" cy="247319"/>
                <a:chOff x="5698048" y="2283857"/>
                <a:chExt cx="497234" cy="247319"/>
              </a:xfrm>
            </p:grpSpPr>
            <p:sp>
              <p:nvSpPr>
                <p:cNvPr id="191" name="Rounded Rectangle 190"/>
                <p:cNvSpPr/>
                <p:nvPr/>
              </p:nvSpPr>
              <p:spPr>
                <a:xfrm>
                  <a:off x="5698048"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2" name="Rounded Rectangle 191"/>
                <p:cNvSpPr/>
                <p:nvPr/>
              </p:nvSpPr>
              <p:spPr>
                <a:xfrm>
                  <a:off x="5773300"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3" name="Rounded Rectangle 192"/>
                <p:cNvSpPr/>
                <p:nvPr/>
              </p:nvSpPr>
              <p:spPr>
                <a:xfrm>
                  <a:off x="5848552" y="2385951"/>
                  <a:ext cx="45719" cy="14522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Rounded Rectangle 193"/>
                <p:cNvSpPr/>
                <p:nvPr/>
              </p:nvSpPr>
              <p:spPr>
                <a:xfrm>
                  <a:off x="5923804" y="2435910"/>
                  <a:ext cx="45719" cy="9526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Rounded Rectangle 194"/>
                <p:cNvSpPr/>
                <p:nvPr/>
              </p:nvSpPr>
              <p:spPr>
                <a:xfrm>
                  <a:off x="5999056"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6" name="Rounded Rectangle 195"/>
                <p:cNvSpPr/>
                <p:nvPr/>
              </p:nvSpPr>
              <p:spPr>
                <a:xfrm>
                  <a:off x="6074308" y="2283857"/>
                  <a:ext cx="45719" cy="24731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7" name="Rounded Rectangle 196"/>
                <p:cNvSpPr/>
                <p:nvPr/>
              </p:nvSpPr>
              <p:spPr>
                <a:xfrm>
                  <a:off x="6149563"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85" name="Rectangle 184"/>
            <p:cNvSpPr/>
            <p:nvPr/>
          </p:nvSpPr>
          <p:spPr>
            <a:xfrm>
              <a:off x="4987000" y="2597425"/>
              <a:ext cx="607859" cy="184666"/>
            </a:xfrm>
            <a:prstGeom prst="rect">
              <a:avLst/>
            </a:prstGeom>
          </p:spPr>
          <p:txBody>
            <a:bodyPr wrap="none">
              <a:spAutoFit/>
            </a:bodyPr>
            <a:lstStyle/>
            <a:p>
              <a:r>
                <a:rPr lang="la-Latn" sz="600" dirty="0">
                  <a:solidFill>
                    <a:schemeClr val="tx1">
                      <a:alpha val="44000"/>
                    </a:schemeClr>
                  </a:solidFill>
                  <a:effectLst/>
                </a:rPr>
                <a:t>Lorem ipsum </a:t>
              </a:r>
              <a:endParaRPr lang="en-US" sz="1400" dirty="0"/>
            </a:p>
          </p:txBody>
        </p:sp>
      </p:grpSp>
      <p:sp>
        <p:nvSpPr>
          <p:cNvPr id="198" name="Isosceles Triangle 197"/>
          <p:cNvSpPr/>
          <p:nvPr/>
        </p:nvSpPr>
        <p:spPr>
          <a:xfrm rot="802322">
            <a:off x="4308771" y="1261197"/>
            <a:ext cx="124150" cy="997330"/>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9" name="Isosceles Triangle 198"/>
          <p:cNvSpPr/>
          <p:nvPr/>
        </p:nvSpPr>
        <p:spPr>
          <a:xfrm>
            <a:off x="6624248" y="1428192"/>
            <a:ext cx="91009" cy="756187"/>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2" name="Group 71"/>
          <p:cNvGrpSpPr/>
          <p:nvPr/>
        </p:nvGrpSpPr>
        <p:grpSpPr>
          <a:xfrm>
            <a:off x="1024342" y="3047844"/>
            <a:ext cx="6514752" cy="1043736"/>
            <a:chOff x="4754140" y="3047844"/>
            <a:chExt cx="6514752" cy="1043736"/>
          </a:xfrm>
        </p:grpSpPr>
        <p:graphicFrame>
          <p:nvGraphicFramePr>
            <p:cNvPr id="73" name="Chart 72"/>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4"/>
            </a:graphicData>
          </a:graphic>
        </p:graphicFrame>
        <p:sp>
          <p:nvSpPr>
            <p:cNvPr id="81" name="TextBox 80"/>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4" name="Rectangle 3"/>
          <p:cNvSpPr/>
          <p:nvPr/>
        </p:nvSpPr>
        <p:spPr>
          <a:xfrm>
            <a:off x="1024342" y="2947670"/>
            <a:ext cx="6588705" cy="115617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2" name="Group 81"/>
          <p:cNvGrpSpPr/>
          <p:nvPr/>
        </p:nvGrpSpPr>
        <p:grpSpPr>
          <a:xfrm>
            <a:off x="1024342" y="3047844"/>
            <a:ext cx="6514752" cy="1043736"/>
            <a:chOff x="4754140" y="3047844"/>
            <a:chExt cx="6514752" cy="1043736"/>
          </a:xfrm>
        </p:grpSpPr>
        <p:graphicFrame>
          <p:nvGraphicFramePr>
            <p:cNvPr id="83" name="Chart 82"/>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5"/>
            </a:graphicData>
          </a:graphic>
        </p:graphicFrame>
        <p:sp>
          <p:nvSpPr>
            <p:cNvPr id="84" name="TextBox 83"/>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1" name="Rectangle 90"/>
          <p:cNvSpPr/>
          <p:nvPr/>
        </p:nvSpPr>
        <p:spPr>
          <a:xfrm>
            <a:off x="1036891" y="2947267"/>
            <a:ext cx="6514752" cy="1156083"/>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5" name="Group 84"/>
          <p:cNvGrpSpPr/>
          <p:nvPr/>
        </p:nvGrpSpPr>
        <p:grpSpPr>
          <a:xfrm>
            <a:off x="1024342" y="3047844"/>
            <a:ext cx="6514752" cy="1043736"/>
            <a:chOff x="4754140" y="3047844"/>
            <a:chExt cx="6514752" cy="1043736"/>
          </a:xfrm>
        </p:grpSpPr>
        <p:graphicFrame>
          <p:nvGraphicFramePr>
            <p:cNvPr id="86" name="Chart 85"/>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6"/>
            </a:graphicData>
          </a:graphic>
        </p:graphicFrame>
        <p:sp>
          <p:nvSpPr>
            <p:cNvPr id="87" name="TextBox 86"/>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2" name="Rectangle 91"/>
          <p:cNvSpPr/>
          <p:nvPr/>
        </p:nvSpPr>
        <p:spPr>
          <a:xfrm>
            <a:off x="994678" y="2949824"/>
            <a:ext cx="6514752" cy="114175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8" name="Group 87"/>
          <p:cNvGrpSpPr/>
          <p:nvPr/>
        </p:nvGrpSpPr>
        <p:grpSpPr>
          <a:xfrm>
            <a:off x="1024342" y="3047844"/>
            <a:ext cx="6514752" cy="1043736"/>
            <a:chOff x="4754140" y="3047844"/>
            <a:chExt cx="6514752" cy="1043736"/>
          </a:xfrm>
        </p:grpSpPr>
        <p:graphicFrame>
          <p:nvGraphicFramePr>
            <p:cNvPr id="89" name="Chart 88"/>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7"/>
            </a:graphicData>
          </a:graphic>
        </p:graphicFrame>
        <p:sp>
          <p:nvSpPr>
            <p:cNvPr id="90" name="TextBox 89"/>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5" name="Rectangle 94"/>
          <p:cNvSpPr/>
          <p:nvPr/>
        </p:nvSpPr>
        <p:spPr>
          <a:xfrm>
            <a:off x="841815" y="4286933"/>
            <a:ext cx="6827223" cy="139077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graphicFrame>
        <p:nvGraphicFramePr>
          <p:cNvPr id="96" name="Table 95"/>
          <p:cNvGraphicFramePr>
            <a:graphicFrameLocks noGrp="1"/>
          </p:cNvGraphicFramePr>
          <p:nvPr/>
        </p:nvGraphicFramePr>
        <p:xfrm>
          <a:off x="838813" y="4286871"/>
          <a:ext cx="6822162" cy="1390834"/>
        </p:xfrm>
        <a:graphic>
          <a:graphicData uri="http://schemas.openxmlformats.org/drawingml/2006/table">
            <a:tbl>
              <a:tblPr firstRow="1" bandRow="1">
                <a:tableStyleId>{F5AB1C69-6EDB-4FF4-983F-18BD219EF322}</a:tableStyleId>
              </a:tblPr>
              <a:tblGrid>
                <a:gridCol w="1361366">
                  <a:extLst>
                    <a:ext uri="{9D8B030D-6E8A-4147-A177-3AD203B41FA5}">
                      <a16:colId xmlns:a16="http://schemas.microsoft.com/office/drawing/2014/main" val="1167939584"/>
                    </a:ext>
                  </a:extLst>
                </a:gridCol>
                <a:gridCol w="1365199">
                  <a:extLst>
                    <a:ext uri="{9D8B030D-6E8A-4147-A177-3AD203B41FA5}">
                      <a16:colId xmlns:a16="http://schemas.microsoft.com/office/drawing/2014/main" val="92675983"/>
                    </a:ext>
                  </a:extLst>
                </a:gridCol>
                <a:gridCol w="1365199">
                  <a:extLst>
                    <a:ext uri="{9D8B030D-6E8A-4147-A177-3AD203B41FA5}">
                      <a16:colId xmlns:a16="http://schemas.microsoft.com/office/drawing/2014/main" val="3862013556"/>
                    </a:ext>
                  </a:extLst>
                </a:gridCol>
                <a:gridCol w="1365199">
                  <a:extLst>
                    <a:ext uri="{9D8B030D-6E8A-4147-A177-3AD203B41FA5}">
                      <a16:colId xmlns:a16="http://schemas.microsoft.com/office/drawing/2014/main" val="1167184307"/>
                    </a:ext>
                  </a:extLst>
                </a:gridCol>
                <a:gridCol w="1365199">
                  <a:extLst>
                    <a:ext uri="{9D8B030D-6E8A-4147-A177-3AD203B41FA5}">
                      <a16:colId xmlns:a16="http://schemas.microsoft.com/office/drawing/2014/main" val="1907940531"/>
                    </a:ext>
                  </a:extLst>
                </a:gridCol>
              </a:tblGrid>
              <a:tr h="293838">
                <a:tc>
                  <a:txBody>
                    <a:bodyPr/>
                    <a:lstStyle/>
                    <a:p>
                      <a:pPr algn="ctr"/>
                      <a:r>
                        <a:rPr lang="en-US" sz="900" dirty="0">
                          <a:solidFill>
                            <a:schemeClr val="lt1">
                              <a:alpha val="51000"/>
                            </a:schemeClr>
                          </a:solidFill>
                        </a:rPr>
                        <a:t>Category</a:t>
                      </a:r>
                      <a:r>
                        <a:rPr lang="en-US" sz="900" baseline="0" dirty="0">
                          <a:solidFill>
                            <a:schemeClr val="lt1">
                              <a:alpha val="51000"/>
                            </a:schemeClr>
                          </a:solidFill>
                        </a:rPr>
                        <a:t> A</a:t>
                      </a:r>
                      <a:endParaRPr lang="en-US" sz="900" dirty="0">
                        <a:solidFill>
                          <a:schemeClr val="lt1">
                            <a:alpha val="51000"/>
                          </a:schemeClr>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B</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C</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D</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E</a:t>
                      </a:r>
                      <a:endParaRPr lang="en-US" sz="900" dirty="0">
                        <a:solidFill>
                          <a:schemeClr val="lt1">
                            <a:alpha val="51000"/>
                          </a:schemeClr>
                        </a:solidFill>
                      </a:endParaRPr>
                    </a:p>
                  </a:txBody>
                  <a:tcPr anchor="ctr"/>
                </a:tc>
                <a:extLst>
                  <a:ext uri="{0D108BD9-81ED-4DB2-BD59-A6C34878D82A}">
                    <a16:rowId xmlns:a16="http://schemas.microsoft.com/office/drawing/2014/main" val="830532694"/>
                  </a:ext>
                </a:extLst>
              </a:tr>
              <a:tr h="274249">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1087852871"/>
                  </a:ext>
                </a:extLst>
              </a:tr>
              <a:tr h="274249">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893488242"/>
                  </a:ext>
                </a:extLst>
              </a:tr>
              <a:tr h="274249">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901784435"/>
                  </a:ext>
                </a:extLst>
              </a:tr>
              <a:tr h="274249">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3810624778"/>
                  </a:ext>
                </a:extLst>
              </a:tr>
            </a:tbl>
          </a:graphicData>
        </a:graphic>
      </p:graphicFrame>
      <p:grpSp>
        <p:nvGrpSpPr>
          <p:cNvPr id="97" name="Group 96"/>
          <p:cNvGrpSpPr/>
          <p:nvPr/>
        </p:nvGrpSpPr>
        <p:grpSpPr>
          <a:xfrm>
            <a:off x="8097470" y="1737138"/>
            <a:ext cx="4901429" cy="3192534"/>
            <a:chOff x="8396609" y="634481"/>
            <a:chExt cx="4901429" cy="3192534"/>
          </a:xfrm>
        </p:grpSpPr>
        <p:sp>
          <p:nvSpPr>
            <p:cNvPr id="98" name="Rounded Rectangle 97"/>
            <p:cNvSpPr/>
            <p:nvPr/>
          </p:nvSpPr>
          <p:spPr>
            <a:xfrm>
              <a:off x="8396609" y="634481"/>
              <a:ext cx="4901429" cy="31925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TextBox 98"/>
            <p:cNvSpPr txBox="1"/>
            <p:nvPr/>
          </p:nvSpPr>
          <p:spPr>
            <a:xfrm>
              <a:off x="8408948" y="2749716"/>
              <a:ext cx="2285882" cy="523220"/>
            </a:xfrm>
            <a:prstGeom prst="rect">
              <a:avLst/>
            </a:prstGeom>
            <a:noFill/>
          </p:spPr>
          <p:txBody>
            <a:bodyPr wrap="none" rtlCol="0">
              <a:spAutoFit/>
            </a:bodyPr>
            <a:lstStyle/>
            <a:p>
              <a:r>
                <a:rPr lang="en-US" sz="2800" b="1" dirty="0">
                  <a:latin typeface="Leelawadee UI" panose="020B0502040204020203" pitchFamily="34" charset="-34"/>
                  <a:cs typeface="Leelawadee UI" panose="020B0502040204020203" pitchFamily="34" charset="-34"/>
                </a:rPr>
                <a:t>de la </a:t>
              </a:r>
              <a:r>
                <a:rPr lang="es-PE" sz="2800" b="1" dirty="0">
                  <a:latin typeface="Leelawadee UI" panose="020B0502040204020203" pitchFamily="34" charset="-34"/>
                  <a:cs typeface="Leelawadee UI" panose="020B0502040204020203" pitchFamily="34" charset="-34"/>
                </a:rPr>
                <a:t>página</a:t>
              </a:r>
              <a:endParaRPr lang="es-PE" sz="32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02" name="TextBox 101"/>
            <p:cNvSpPr txBox="1"/>
            <p:nvPr/>
          </p:nvSpPr>
          <p:spPr>
            <a:xfrm>
              <a:off x="8900419" y="1909406"/>
              <a:ext cx="2095445" cy="707886"/>
            </a:xfrm>
            <a:prstGeom prst="rect">
              <a:avLst/>
            </a:prstGeom>
            <a:noFill/>
          </p:spPr>
          <p:txBody>
            <a:bodyPr wrap="none" rtlCol="0">
              <a:spAutoFit/>
            </a:bodyPr>
            <a:lstStyle/>
            <a:p>
              <a:r>
                <a:rPr lang="es-PE" sz="4000" b="1" dirty="0">
                  <a:solidFill>
                    <a:schemeClr val="bg1">
                      <a:lumMod val="85000"/>
                    </a:schemeClr>
                  </a:solidFill>
                  <a:latin typeface="Leelawadee UI" panose="020B0502040204020203" pitchFamily="34" charset="-34"/>
                  <a:ea typeface="Ebrima" panose="02000000000000000000" pitchFamily="2" charset="0"/>
                  <a:cs typeface="Leelawadee UI" panose="020B0502040204020203" pitchFamily="34" charset="-34"/>
                </a:rPr>
                <a:t>Mejorar</a:t>
              </a:r>
            </a:p>
          </p:txBody>
        </p:sp>
        <p:sp>
          <p:nvSpPr>
            <p:cNvPr id="103" name="TextBox 102"/>
            <p:cNvSpPr txBox="1"/>
            <p:nvPr/>
          </p:nvSpPr>
          <p:spPr>
            <a:xfrm>
              <a:off x="8829620" y="802063"/>
              <a:ext cx="833883"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1</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04" name="TextBox 103"/>
            <p:cNvSpPr txBox="1"/>
            <p:nvPr/>
          </p:nvSpPr>
          <p:spPr>
            <a:xfrm>
              <a:off x="9887460" y="790363"/>
              <a:ext cx="490840"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05" name="TextBox 104"/>
            <p:cNvSpPr txBox="1"/>
            <p:nvPr/>
          </p:nvSpPr>
          <p:spPr>
            <a:xfrm>
              <a:off x="8953126" y="3051827"/>
              <a:ext cx="184731" cy="707886"/>
            </a:xfrm>
            <a:prstGeom prst="rect">
              <a:avLst/>
            </a:prstGeom>
            <a:noFill/>
          </p:spPr>
          <p:txBody>
            <a:bodyPr wrap="none" rtlCol="0">
              <a:spAutoFit/>
            </a:bodyPr>
            <a:lstStyle/>
            <a:p>
              <a:endParaRPr lang="en-US" sz="4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grpSp>
      <p:sp>
        <p:nvSpPr>
          <p:cNvPr id="106" name="TextBox 105"/>
          <p:cNvSpPr txBox="1"/>
          <p:nvPr/>
        </p:nvSpPr>
        <p:spPr>
          <a:xfrm>
            <a:off x="8104007" y="3529388"/>
            <a:ext cx="4042966" cy="523220"/>
          </a:xfrm>
          <a:prstGeom prst="rect">
            <a:avLst/>
          </a:prstGeom>
          <a:noFill/>
        </p:spPr>
        <p:txBody>
          <a:bodyPr wrap="none" rtlCol="0">
            <a:spAutoFit/>
          </a:bodyPr>
          <a:lstStyle/>
          <a:p>
            <a:r>
              <a:rPr lang="en-US" sz="2800" b="1" dirty="0">
                <a:latin typeface="Leelawadee UI" panose="020B0502040204020203" pitchFamily="34" charset="-34"/>
                <a:cs typeface="Leelawadee UI" panose="020B0502040204020203" pitchFamily="34" charset="-34"/>
              </a:rPr>
              <a:t>Las </a:t>
            </a:r>
            <a:r>
              <a:rPr lang="es-PE" sz="2800" b="1" dirty="0">
                <a:latin typeface="Leelawadee UI" panose="020B0502040204020203" pitchFamily="34" charset="-34"/>
                <a:cs typeface="Leelawadee UI" panose="020B0502040204020203" pitchFamily="34" charset="-34"/>
              </a:rPr>
              <a:t>partes</a:t>
            </a:r>
            <a:r>
              <a:rPr lang="en-US" sz="2800" b="1" dirty="0">
                <a:latin typeface="Leelawadee UI" panose="020B0502040204020203" pitchFamily="34" charset="-34"/>
                <a:cs typeface="Leelawadee UI" panose="020B0502040204020203" pitchFamily="34" charset="-34"/>
              </a:rPr>
              <a:t> </a:t>
            </a:r>
            <a:r>
              <a:rPr lang="es-PE" sz="2800" b="1" dirty="0">
                <a:latin typeface="Leelawadee UI" panose="020B0502040204020203" pitchFamily="34" charset="-34"/>
                <a:cs typeface="Leelawadee UI" panose="020B0502040204020203" pitchFamily="34" charset="-34"/>
              </a:rPr>
              <a:t>importantes</a:t>
            </a:r>
            <a:endParaRPr lang="es-PE" sz="32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07" name="TextBox 106"/>
          <p:cNvSpPr txBox="1"/>
          <p:nvPr/>
        </p:nvSpPr>
        <p:spPr>
          <a:xfrm>
            <a:off x="9050203" y="1895126"/>
            <a:ext cx="833883"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0</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Tree>
    <p:extLst>
      <p:ext uri="{BB962C8B-B14F-4D97-AF65-F5344CB8AC3E}">
        <p14:creationId xmlns:p14="http://schemas.microsoft.com/office/powerpoint/2010/main" val="2336714885"/>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9"/>
          <p:cNvSpPr/>
          <p:nvPr/>
        </p:nvSpPr>
        <p:spPr>
          <a:xfrm>
            <a:off x="0" y="-12692"/>
            <a:ext cx="12192000" cy="68706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00"/>
          <p:cNvSpPr/>
          <p:nvPr/>
        </p:nvSpPr>
        <p:spPr>
          <a:xfrm>
            <a:off x="613435" y="680483"/>
            <a:ext cx="7275922" cy="5369442"/>
          </a:xfrm>
          <a:prstGeom prst="roundRect">
            <a:avLst>
              <a:gd name="adj" fmla="val 6172"/>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oup 134"/>
          <p:cNvGrpSpPr/>
          <p:nvPr/>
        </p:nvGrpSpPr>
        <p:grpSpPr>
          <a:xfrm>
            <a:off x="835432" y="1033431"/>
            <a:ext cx="6830603" cy="4644335"/>
            <a:chOff x="835432" y="1033431"/>
            <a:chExt cx="6830603" cy="4644335"/>
          </a:xfrm>
          <a:solidFill>
            <a:schemeClr val="tx1">
              <a:lumMod val="95000"/>
              <a:lumOff val="5000"/>
            </a:schemeClr>
          </a:solidFill>
        </p:grpSpPr>
        <p:sp>
          <p:nvSpPr>
            <p:cNvPr id="136" name="Rectangle 135"/>
            <p:cNvSpPr/>
            <p:nvPr/>
          </p:nvSpPr>
          <p:spPr>
            <a:xfrm>
              <a:off x="838813" y="1962965"/>
              <a:ext cx="1959832" cy="802572"/>
            </a:xfrm>
            <a:prstGeom prst="rect">
              <a:avLst/>
            </a:prstGeom>
            <a:grp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7" name="Rectangle 136"/>
            <p:cNvSpPr/>
            <p:nvPr/>
          </p:nvSpPr>
          <p:spPr>
            <a:xfrm>
              <a:off x="835432" y="2877959"/>
              <a:ext cx="6830603" cy="1296552"/>
            </a:xfrm>
            <a:prstGeom prst="rect">
              <a:avLst/>
            </a:prstGeom>
            <a:grp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8" name="Rectangle 137"/>
            <p:cNvSpPr/>
            <p:nvPr/>
          </p:nvSpPr>
          <p:spPr>
            <a:xfrm>
              <a:off x="838812" y="4286995"/>
              <a:ext cx="6827223" cy="13907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9" name="Rectangle 138"/>
            <p:cNvSpPr/>
            <p:nvPr/>
          </p:nvSpPr>
          <p:spPr>
            <a:xfrm>
              <a:off x="841815" y="1034071"/>
              <a:ext cx="1960850" cy="810151"/>
            </a:xfrm>
            <a:prstGeom prst="rect">
              <a:avLst/>
            </a:prstGeom>
            <a:grp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0" name="Rectangle 139"/>
            <p:cNvSpPr/>
            <p:nvPr/>
          </p:nvSpPr>
          <p:spPr>
            <a:xfrm>
              <a:off x="5686242" y="1033431"/>
              <a:ext cx="1974735" cy="1732043"/>
            </a:xfrm>
            <a:prstGeom prst="rect">
              <a:avLst/>
            </a:prstGeom>
            <a:grp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1" name="Rectangle 140"/>
            <p:cNvSpPr/>
            <p:nvPr/>
          </p:nvSpPr>
          <p:spPr>
            <a:xfrm>
              <a:off x="2927289" y="1033662"/>
              <a:ext cx="2639642" cy="1731812"/>
            </a:xfrm>
            <a:prstGeom prst="rect">
              <a:avLst/>
            </a:prstGeom>
            <a:solidFill>
              <a:srgbClr val="F2C811"/>
            </a:solidFill>
            <a:ln w="3175">
              <a:solidFill>
                <a:srgbClr val="F2C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endParaRPr>
            </a:p>
          </p:txBody>
        </p:sp>
      </p:grpSp>
      <p:grpSp>
        <p:nvGrpSpPr>
          <p:cNvPr id="74" name="Group 73"/>
          <p:cNvGrpSpPr/>
          <p:nvPr/>
        </p:nvGrpSpPr>
        <p:grpSpPr>
          <a:xfrm>
            <a:off x="8097470" y="1737138"/>
            <a:ext cx="4901429" cy="3192534"/>
            <a:chOff x="8396609" y="634481"/>
            <a:chExt cx="4901429" cy="3192534"/>
          </a:xfrm>
        </p:grpSpPr>
        <p:sp>
          <p:nvSpPr>
            <p:cNvPr id="75" name="Rounded Rectangle 74"/>
            <p:cNvSpPr/>
            <p:nvPr/>
          </p:nvSpPr>
          <p:spPr>
            <a:xfrm>
              <a:off x="8396609" y="634481"/>
              <a:ext cx="4901429" cy="31925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extBox 75"/>
            <p:cNvSpPr txBox="1"/>
            <p:nvPr/>
          </p:nvSpPr>
          <p:spPr>
            <a:xfrm>
              <a:off x="8396609" y="2790217"/>
              <a:ext cx="2244204" cy="523220"/>
            </a:xfrm>
            <a:prstGeom prst="rect">
              <a:avLst/>
            </a:prstGeom>
            <a:noFill/>
          </p:spPr>
          <p:txBody>
            <a:bodyPr wrap="none" rtlCol="0">
              <a:spAutoFit/>
            </a:bodyPr>
            <a:lstStyle/>
            <a:p>
              <a:r>
                <a:rPr lang="en-US" sz="2800" b="1" dirty="0">
                  <a:latin typeface="Leelawadee UI" panose="020B0502040204020203" pitchFamily="34" charset="-34"/>
                  <a:cs typeface="Leelawadee UI" panose="020B0502040204020203" pitchFamily="34" charset="-34"/>
                </a:rPr>
                <a:t>de la </a:t>
              </a:r>
              <a:r>
                <a:rPr lang="es-PE" sz="2800" b="1" dirty="0">
                  <a:latin typeface="Leelawadee UI" panose="020B0502040204020203" pitchFamily="34" charset="-34"/>
                  <a:cs typeface="Leelawadee UI" panose="020B0502040204020203" pitchFamily="34" charset="-34"/>
                </a:rPr>
                <a:t>página</a:t>
              </a:r>
              <a:endParaRPr lang="es-PE" sz="32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7" name="TextBox 76"/>
            <p:cNvSpPr txBox="1"/>
            <p:nvPr/>
          </p:nvSpPr>
          <p:spPr>
            <a:xfrm>
              <a:off x="8900419" y="1909406"/>
              <a:ext cx="2095445" cy="707886"/>
            </a:xfrm>
            <a:prstGeom prst="rect">
              <a:avLst/>
            </a:prstGeom>
            <a:noFill/>
          </p:spPr>
          <p:txBody>
            <a:bodyPr wrap="none" rtlCol="0">
              <a:spAutoFit/>
            </a:bodyPr>
            <a:lstStyle/>
            <a:p>
              <a:r>
                <a:rPr lang="es-PE" sz="4000" b="1" dirty="0">
                  <a:solidFill>
                    <a:schemeClr val="bg1">
                      <a:lumMod val="85000"/>
                    </a:schemeClr>
                  </a:solidFill>
                  <a:latin typeface="Leelawadee UI" panose="020B0502040204020203" pitchFamily="34" charset="-34"/>
                  <a:ea typeface="Ebrima" panose="02000000000000000000" pitchFamily="2" charset="0"/>
                  <a:cs typeface="Leelawadee UI" panose="020B0502040204020203" pitchFamily="34" charset="-34"/>
                </a:rPr>
                <a:t>Mejorar</a:t>
              </a:r>
            </a:p>
          </p:txBody>
        </p:sp>
        <p:sp>
          <p:nvSpPr>
            <p:cNvPr id="78" name="TextBox 77"/>
            <p:cNvSpPr txBox="1"/>
            <p:nvPr/>
          </p:nvSpPr>
          <p:spPr>
            <a:xfrm>
              <a:off x="8829620" y="802063"/>
              <a:ext cx="833883"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1</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79" name="TextBox 78"/>
            <p:cNvSpPr txBox="1"/>
            <p:nvPr/>
          </p:nvSpPr>
          <p:spPr>
            <a:xfrm>
              <a:off x="9887460" y="790363"/>
              <a:ext cx="490840"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80" name="TextBox 79"/>
            <p:cNvSpPr txBox="1"/>
            <p:nvPr/>
          </p:nvSpPr>
          <p:spPr>
            <a:xfrm>
              <a:off x="8953126" y="3051827"/>
              <a:ext cx="184731" cy="707886"/>
            </a:xfrm>
            <a:prstGeom prst="rect">
              <a:avLst/>
            </a:prstGeom>
            <a:noFill/>
          </p:spPr>
          <p:txBody>
            <a:bodyPr wrap="none" rtlCol="0">
              <a:spAutoFit/>
            </a:bodyPr>
            <a:lstStyle/>
            <a:p>
              <a:endParaRPr lang="en-US" sz="4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grpSp>
      <p:sp>
        <p:nvSpPr>
          <p:cNvPr id="2" name="Rectangle 1"/>
          <p:cNvSpPr/>
          <p:nvPr/>
        </p:nvSpPr>
        <p:spPr>
          <a:xfrm>
            <a:off x="841815" y="4286933"/>
            <a:ext cx="6819162" cy="1390833"/>
          </a:xfrm>
          <a:prstGeom prst="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43" name="Table 142"/>
          <p:cNvGraphicFramePr>
            <a:graphicFrameLocks noGrp="1"/>
          </p:cNvGraphicFramePr>
          <p:nvPr/>
        </p:nvGraphicFramePr>
        <p:xfrm>
          <a:off x="1214359" y="4452171"/>
          <a:ext cx="6048386" cy="1082040"/>
        </p:xfrm>
        <a:graphic>
          <a:graphicData uri="http://schemas.openxmlformats.org/drawingml/2006/table">
            <a:tbl>
              <a:tblPr firstRow="1" bandRow="1">
                <a:tableStyleId>{F5AB1C69-6EDB-4FF4-983F-18BD219EF322}</a:tableStyleId>
              </a:tblPr>
              <a:tblGrid>
                <a:gridCol w="1206958">
                  <a:extLst>
                    <a:ext uri="{9D8B030D-6E8A-4147-A177-3AD203B41FA5}">
                      <a16:colId xmlns:a16="http://schemas.microsoft.com/office/drawing/2014/main" val="1167939584"/>
                    </a:ext>
                  </a:extLst>
                </a:gridCol>
                <a:gridCol w="1210357">
                  <a:extLst>
                    <a:ext uri="{9D8B030D-6E8A-4147-A177-3AD203B41FA5}">
                      <a16:colId xmlns:a16="http://schemas.microsoft.com/office/drawing/2014/main" val="92675983"/>
                    </a:ext>
                  </a:extLst>
                </a:gridCol>
                <a:gridCol w="1210357">
                  <a:extLst>
                    <a:ext uri="{9D8B030D-6E8A-4147-A177-3AD203B41FA5}">
                      <a16:colId xmlns:a16="http://schemas.microsoft.com/office/drawing/2014/main" val="3862013556"/>
                    </a:ext>
                  </a:extLst>
                </a:gridCol>
                <a:gridCol w="1210357">
                  <a:extLst>
                    <a:ext uri="{9D8B030D-6E8A-4147-A177-3AD203B41FA5}">
                      <a16:colId xmlns:a16="http://schemas.microsoft.com/office/drawing/2014/main" val="1167184307"/>
                    </a:ext>
                  </a:extLst>
                </a:gridCol>
                <a:gridCol w="1210357">
                  <a:extLst>
                    <a:ext uri="{9D8B030D-6E8A-4147-A177-3AD203B41FA5}">
                      <a16:colId xmlns:a16="http://schemas.microsoft.com/office/drawing/2014/main" val="1907940531"/>
                    </a:ext>
                  </a:extLst>
                </a:gridCol>
              </a:tblGrid>
              <a:tr h="198406">
                <a:tc>
                  <a:txBody>
                    <a:bodyPr/>
                    <a:lstStyle/>
                    <a:p>
                      <a:pPr algn="ctr"/>
                      <a:r>
                        <a:rPr lang="en-US" sz="900" dirty="0">
                          <a:solidFill>
                            <a:schemeClr val="lt1">
                              <a:alpha val="51000"/>
                            </a:schemeClr>
                          </a:solidFill>
                        </a:rPr>
                        <a:t>Category</a:t>
                      </a:r>
                      <a:r>
                        <a:rPr lang="en-US" sz="900" baseline="0" dirty="0">
                          <a:solidFill>
                            <a:schemeClr val="lt1">
                              <a:alpha val="51000"/>
                            </a:schemeClr>
                          </a:solidFill>
                        </a:rPr>
                        <a:t> A</a:t>
                      </a:r>
                      <a:endParaRPr lang="en-US" sz="900" dirty="0">
                        <a:solidFill>
                          <a:schemeClr val="lt1">
                            <a:alpha val="51000"/>
                          </a:schemeClr>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B</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C</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D</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E</a:t>
                      </a:r>
                      <a:endParaRPr lang="en-US" sz="900" dirty="0">
                        <a:solidFill>
                          <a:schemeClr val="lt1">
                            <a:alpha val="51000"/>
                          </a:schemeClr>
                        </a:solidFill>
                      </a:endParaRPr>
                    </a:p>
                  </a:txBody>
                  <a:tcPr anchor="ctr"/>
                </a:tc>
                <a:extLst>
                  <a:ext uri="{0D108BD9-81ED-4DB2-BD59-A6C34878D82A}">
                    <a16:rowId xmlns:a16="http://schemas.microsoft.com/office/drawing/2014/main" val="830532694"/>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1087852871"/>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893488242"/>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901784435"/>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3810624778"/>
                  </a:ext>
                </a:extLst>
              </a:tr>
            </a:tbl>
          </a:graphicData>
        </a:graphic>
      </p:graphicFrame>
      <p:grpSp>
        <p:nvGrpSpPr>
          <p:cNvPr id="162" name="Group 161"/>
          <p:cNvGrpSpPr/>
          <p:nvPr/>
        </p:nvGrpSpPr>
        <p:grpSpPr>
          <a:xfrm>
            <a:off x="1232273" y="1101699"/>
            <a:ext cx="747239" cy="681199"/>
            <a:chOff x="4715701" y="1116633"/>
            <a:chExt cx="747239" cy="681199"/>
          </a:xfrm>
        </p:grpSpPr>
        <p:grpSp>
          <p:nvGrpSpPr>
            <p:cNvPr id="163" name="Group 162"/>
            <p:cNvGrpSpPr/>
            <p:nvPr/>
          </p:nvGrpSpPr>
          <p:grpSpPr>
            <a:xfrm>
              <a:off x="4715701" y="1193524"/>
              <a:ext cx="67245" cy="527439"/>
              <a:chOff x="4541525" y="1167397"/>
              <a:chExt cx="67245" cy="527439"/>
            </a:xfrm>
          </p:grpSpPr>
          <p:sp>
            <p:nvSpPr>
              <p:cNvPr id="169" name="Rectangle 168"/>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0" name="Rectangle 169"/>
              <p:cNvSpPr/>
              <p:nvPr/>
            </p:nvSpPr>
            <p:spPr>
              <a:xfrm>
                <a:off x="4541525" y="1319797"/>
                <a:ext cx="67245" cy="70239"/>
              </a:xfrm>
              <a:prstGeom prst="rect">
                <a:avLst/>
              </a:prstGeom>
              <a:solidFill>
                <a:schemeClr val="tx1">
                  <a:lumMod val="50000"/>
                  <a:lumOff val="50000"/>
                </a:schemeClr>
              </a:soli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1" name="Rectangle 170"/>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2" name="Rectangle 171"/>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nvGrpSpPr>
            <p:cNvPr id="164" name="Group 163"/>
            <p:cNvGrpSpPr/>
            <p:nvPr/>
          </p:nvGrpSpPr>
          <p:grpSpPr>
            <a:xfrm>
              <a:off x="4782946" y="1116633"/>
              <a:ext cx="679994" cy="681199"/>
              <a:chOff x="4782946" y="1116633"/>
              <a:chExt cx="679994" cy="681199"/>
            </a:xfrm>
          </p:grpSpPr>
          <p:sp>
            <p:nvSpPr>
              <p:cNvPr id="165" name="Rectangle 164"/>
              <p:cNvSpPr/>
              <p:nvPr/>
            </p:nvSpPr>
            <p:spPr>
              <a:xfrm>
                <a:off x="4782946" y="1116633"/>
                <a:ext cx="679994" cy="215444"/>
              </a:xfrm>
              <a:prstGeom prst="rect">
                <a:avLst/>
              </a:prstGeom>
            </p:spPr>
            <p:txBody>
              <a:bodyPr wrap="none">
                <a:spAutoFit/>
              </a:bodyPr>
              <a:lstStyle/>
              <a:p>
                <a:r>
                  <a:rPr lang="la-Latn" sz="800" dirty="0">
                    <a:solidFill>
                      <a:schemeClr val="bg1"/>
                    </a:solidFill>
                    <a:effectLst/>
                  </a:rPr>
                  <a:t>consectetur</a:t>
                </a:r>
                <a:endParaRPr lang="en-US" dirty="0">
                  <a:solidFill>
                    <a:schemeClr val="bg1"/>
                  </a:solidFill>
                </a:endParaRPr>
              </a:p>
            </p:txBody>
          </p:sp>
          <p:sp>
            <p:nvSpPr>
              <p:cNvPr id="166" name="Rectangle 165"/>
              <p:cNvSpPr/>
              <p:nvPr/>
            </p:nvSpPr>
            <p:spPr>
              <a:xfrm>
                <a:off x="4782946" y="1271885"/>
                <a:ext cx="679994" cy="215444"/>
              </a:xfrm>
              <a:prstGeom prst="rect">
                <a:avLst/>
              </a:prstGeom>
            </p:spPr>
            <p:txBody>
              <a:bodyPr wrap="none">
                <a:spAutoFit/>
              </a:bodyPr>
              <a:lstStyle/>
              <a:p>
                <a:r>
                  <a:rPr lang="la-Latn" sz="800" dirty="0">
                    <a:solidFill>
                      <a:schemeClr val="bg1">
                        <a:alpha val="28000"/>
                      </a:schemeClr>
                    </a:solidFill>
                    <a:effectLst/>
                  </a:rPr>
                  <a:t>consectetur</a:t>
                </a:r>
                <a:endParaRPr lang="en-US" dirty="0">
                  <a:solidFill>
                    <a:schemeClr val="bg1">
                      <a:alpha val="28000"/>
                    </a:schemeClr>
                  </a:solidFill>
                </a:endParaRPr>
              </a:p>
            </p:txBody>
          </p:sp>
          <p:sp>
            <p:nvSpPr>
              <p:cNvPr id="167" name="Rectangle 166"/>
              <p:cNvSpPr/>
              <p:nvPr/>
            </p:nvSpPr>
            <p:spPr>
              <a:xfrm>
                <a:off x="4782946" y="1427137"/>
                <a:ext cx="679994" cy="215444"/>
              </a:xfrm>
              <a:prstGeom prst="rect">
                <a:avLst/>
              </a:prstGeom>
            </p:spPr>
            <p:txBody>
              <a:bodyPr wrap="none">
                <a:spAutoFit/>
              </a:bodyPr>
              <a:lstStyle/>
              <a:p>
                <a:r>
                  <a:rPr lang="la-Latn" sz="800" dirty="0">
                    <a:solidFill>
                      <a:schemeClr val="bg1"/>
                    </a:solidFill>
                  </a:rPr>
                  <a:t>consectetur</a:t>
                </a:r>
                <a:endParaRPr lang="en-US" sz="800" dirty="0">
                  <a:solidFill>
                    <a:schemeClr val="bg1"/>
                  </a:solidFill>
                </a:endParaRPr>
              </a:p>
            </p:txBody>
          </p:sp>
          <p:sp>
            <p:nvSpPr>
              <p:cNvPr id="168" name="Rectangle 167"/>
              <p:cNvSpPr/>
              <p:nvPr/>
            </p:nvSpPr>
            <p:spPr>
              <a:xfrm>
                <a:off x="4782946" y="1582388"/>
                <a:ext cx="679994" cy="215444"/>
              </a:xfrm>
              <a:prstGeom prst="rect">
                <a:avLst/>
              </a:prstGeom>
            </p:spPr>
            <p:txBody>
              <a:bodyPr wrap="none">
                <a:spAutoFit/>
              </a:bodyPr>
              <a:lstStyle/>
              <a:p>
                <a:r>
                  <a:rPr lang="la-Latn" sz="800" dirty="0">
                    <a:solidFill>
                      <a:schemeClr val="bg1"/>
                    </a:solidFill>
                  </a:rPr>
                  <a:t>consectetur</a:t>
                </a:r>
                <a:endParaRPr lang="en-US" sz="800" dirty="0">
                  <a:solidFill>
                    <a:schemeClr val="bg1"/>
                  </a:solidFill>
                </a:endParaRPr>
              </a:p>
            </p:txBody>
          </p:sp>
        </p:grpSp>
      </p:grpSp>
      <p:grpSp>
        <p:nvGrpSpPr>
          <p:cNvPr id="173" name="Group 172"/>
          <p:cNvGrpSpPr/>
          <p:nvPr/>
        </p:nvGrpSpPr>
        <p:grpSpPr>
          <a:xfrm>
            <a:off x="3295741" y="1033489"/>
            <a:ext cx="1919766" cy="2406305"/>
            <a:chOff x="7025539" y="1033489"/>
            <a:chExt cx="1919766" cy="2406305"/>
          </a:xfrm>
        </p:grpSpPr>
        <p:graphicFrame>
          <p:nvGraphicFramePr>
            <p:cNvPr id="174" name="Chart 173"/>
            <p:cNvGraphicFramePr/>
            <p:nvPr>
              <p:extLst>
                <p:ext uri="{D42A27DB-BD31-4B8C-83A1-F6EECF244321}">
                  <p14:modId xmlns:p14="http://schemas.microsoft.com/office/powerpoint/2010/main" val="2614655074"/>
                </p:ext>
              </p:extLst>
            </p:nvPr>
          </p:nvGraphicFramePr>
          <p:xfrm>
            <a:off x="7025539" y="1033489"/>
            <a:ext cx="1919766" cy="2406305"/>
          </p:xfrm>
          <a:graphic>
            <a:graphicData uri="http://schemas.openxmlformats.org/drawingml/2006/chart">
              <c:chart xmlns:c="http://schemas.openxmlformats.org/drawingml/2006/chart" xmlns:r="http://schemas.openxmlformats.org/officeDocument/2006/relationships" r:id="rId2"/>
            </a:graphicData>
          </a:graphic>
        </p:graphicFrame>
        <p:sp>
          <p:nvSpPr>
            <p:cNvPr id="175" name="TextBox 174"/>
            <p:cNvSpPr txBox="1"/>
            <p:nvPr/>
          </p:nvSpPr>
          <p:spPr>
            <a:xfrm>
              <a:off x="7197087" y="2302287"/>
              <a:ext cx="1565296" cy="276999"/>
            </a:xfrm>
            <a:prstGeom prst="rect">
              <a:avLst/>
            </a:prstGeom>
            <a:noFill/>
          </p:spPr>
          <p:txBody>
            <a:bodyPr wrap="square" rtlCol="0">
              <a:spAutoFit/>
            </a:bodyPr>
            <a:lstStyle/>
            <a:p>
              <a:pPr algn="ctr"/>
              <a:r>
                <a:rPr lang="la-Latn" sz="1200" b="1" dirty="0">
                  <a:effectLst/>
                </a:rPr>
                <a:t>ADIPISCING</a:t>
              </a:r>
              <a:endParaRPr lang="la-Latn" sz="1200" b="1" dirty="0"/>
            </a:p>
          </p:txBody>
        </p:sp>
        <p:sp>
          <p:nvSpPr>
            <p:cNvPr id="176" name="TextBox 175"/>
            <p:cNvSpPr txBox="1"/>
            <p:nvPr/>
          </p:nvSpPr>
          <p:spPr>
            <a:xfrm>
              <a:off x="7366148" y="1557271"/>
              <a:ext cx="702436" cy="400110"/>
            </a:xfrm>
            <a:prstGeom prst="rect">
              <a:avLst/>
            </a:prstGeom>
            <a:noFill/>
          </p:spPr>
          <p:txBody>
            <a:bodyPr wrap="none" rtlCol="0">
              <a:spAutoFit/>
            </a:bodyPr>
            <a:lstStyle/>
            <a:p>
              <a:r>
                <a:rPr lang="en-US" sz="2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rPr>
                <a:t>61%</a:t>
              </a:r>
              <a:endParaRPr lang="en-US" sz="24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77" name="TextBox 176"/>
            <p:cNvSpPr txBox="1"/>
            <p:nvPr/>
          </p:nvSpPr>
          <p:spPr>
            <a:xfrm>
              <a:off x="7568911" y="2448713"/>
              <a:ext cx="910309" cy="200875"/>
            </a:xfrm>
            <a:prstGeom prst="rect">
              <a:avLst/>
            </a:prstGeom>
            <a:noFill/>
          </p:spPr>
          <p:txBody>
            <a:bodyPr wrap="square" rtlCol="0">
              <a:spAutoFit/>
            </a:bodyPr>
            <a:lstStyle/>
            <a:p>
              <a:pPr algn="just"/>
              <a:r>
                <a:rPr lang="la-Latn" sz="700" dirty="0">
                  <a:solidFill>
                    <a:schemeClr val="bg1"/>
                  </a:solidFill>
                  <a:effectLst/>
                </a:rPr>
                <a:t>Lorem ipsum dolor</a:t>
              </a:r>
              <a:endParaRPr lang="la-Latn" sz="700" dirty="0">
                <a:solidFill>
                  <a:schemeClr val="bg1"/>
                </a:solidFill>
              </a:endParaRPr>
            </a:p>
          </p:txBody>
        </p:sp>
      </p:grpSp>
      <p:grpSp>
        <p:nvGrpSpPr>
          <p:cNvPr id="178" name="Group 177"/>
          <p:cNvGrpSpPr/>
          <p:nvPr/>
        </p:nvGrpSpPr>
        <p:grpSpPr>
          <a:xfrm>
            <a:off x="5980070" y="1237636"/>
            <a:ext cx="1419544" cy="1906114"/>
            <a:chOff x="9709868" y="1237636"/>
            <a:chExt cx="1419544" cy="1906114"/>
          </a:xfrm>
        </p:grpSpPr>
        <p:graphicFrame>
          <p:nvGraphicFramePr>
            <p:cNvPr id="179" name="Chart 178"/>
            <p:cNvGraphicFramePr/>
            <p:nvPr/>
          </p:nvGraphicFramePr>
          <p:xfrm>
            <a:off x="9709868" y="1237636"/>
            <a:ext cx="1419544" cy="1906114"/>
          </p:xfrm>
          <a:graphic>
            <a:graphicData uri="http://schemas.openxmlformats.org/drawingml/2006/chart">
              <c:chart xmlns:c="http://schemas.openxmlformats.org/drawingml/2006/chart" xmlns:r="http://schemas.openxmlformats.org/officeDocument/2006/relationships" r:id="rId3"/>
            </a:graphicData>
          </a:graphic>
        </p:graphicFrame>
        <p:sp>
          <p:nvSpPr>
            <p:cNvPr id="180" name="TextBox 179"/>
            <p:cNvSpPr txBox="1"/>
            <p:nvPr/>
          </p:nvSpPr>
          <p:spPr>
            <a:xfrm>
              <a:off x="9814251" y="2248590"/>
              <a:ext cx="1239923" cy="276999"/>
            </a:xfrm>
            <a:prstGeom prst="rect">
              <a:avLst/>
            </a:prstGeom>
            <a:noFill/>
          </p:spPr>
          <p:txBody>
            <a:bodyPr wrap="square" rtlCol="0">
              <a:spAutoFit/>
            </a:bodyPr>
            <a:lstStyle/>
            <a:p>
              <a:pPr algn="ctr"/>
              <a:r>
                <a:rPr lang="la-Latn" sz="1200" b="1" dirty="0">
                  <a:solidFill>
                    <a:schemeClr val="bg1"/>
                  </a:solidFill>
                  <a:effectLst/>
                </a:rPr>
                <a:t>ADIPISCING</a:t>
              </a:r>
              <a:endParaRPr lang="la-Latn" sz="1200" b="1" dirty="0">
                <a:solidFill>
                  <a:schemeClr val="bg1"/>
                </a:solidFill>
              </a:endParaRPr>
            </a:p>
          </p:txBody>
        </p:sp>
        <p:sp>
          <p:nvSpPr>
            <p:cNvPr id="181" name="TextBox 180"/>
            <p:cNvSpPr txBox="1"/>
            <p:nvPr/>
          </p:nvSpPr>
          <p:spPr>
            <a:xfrm>
              <a:off x="9892366" y="1750317"/>
              <a:ext cx="545342" cy="307777"/>
            </a:xfrm>
            <a:prstGeom prst="rect">
              <a:avLst/>
            </a:prstGeom>
            <a:noFill/>
          </p:spPr>
          <p:txBody>
            <a:bodyPr wrap="none" rtlCol="0">
              <a:spAutoFit/>
            </a:bodyPr>
            <a:lstStyle/>
            <a:p>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52%</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2" name="TextBox 181"/>
            <p:cNvSpPr txBox="1"/>
            <p:nvPr/>
          </p:nvSpPr>
          <p:spPr>
            <a:xfrm>
              <a:off x="9992598" y="2383612"/>
              <a:ext cx="910309" cy="200875"/>
            </a:xfrm>
            <a:prstGeom prst="rect">
              <a:avLst/>
            </a:prstGeom>
            <a:noFill/>
          </p:spPr>
          <p:txBody>
            <a:bodyPr wrap="square" rtlCol="0">
              <a:spAutoFit/>
            </a:bodyPr>
            <a:lstStyle/>
            <a:p>
              <a:pPr algn="just"/>
              <a:r>
                <a:rPr lang="la-Latn" sz="700" dirty="0">
                  <a:solidFill>
                    <a:schemeClr val="bg1"/>
                  </a:solidFill>
                  <a:effectLst/>
                </a:rPr>
                <a:t>Lorem ipsum dolor</a:t>
              </a:r>
              <a:endParaRPr lang="la-Latn" sz="700" dirty="0">
                <a:solidFill>
                  <a:schemeClr val="bg1"/>
                </a:solidFill>
              </a:endParaRPr>
            </a:p>
          </p:txBody>
        </p:sp>
      </p:grpSp>
      <p:grpSp>
        <p:nvGrpSpPr>
          <p:cNvPr id="183" name="Group 182"/>
          <p:cNvGrpSpPr/>
          <p:nvPr/>
        </p:nvGrpSpPr>
        <p:grpSpPr>
          <a:xfrm>
            <a:off x="1117993" y="1938219"/>
            <a:ext cx="1378047" cy="769441"/>
            <a:chOff x="4847791" y="2012650"/>
            <a:chExt cx="1378047" cy="769441"/>
          </a:xfrm>
        </p:grpSpPr>
        <p:grpSp>
          <p:nvGrpSpPr>
            <p:cNvPr id="184" name="Group 183"/>
            <p:cNvGrpSpPr/>
            <p:nvPr/>
          </p:nvGrpSpPr>
          <p:grpSpPr>
            <a:xfrm>
              <a:off x="4847791" y="2012650"/>
              <a:ext cx="1378047" cy="769441"/>
              <a:chOff x="4847791" y="2012650"/>
              <a:chExt cx="1378047" cy="769441"/>
            </a:xfrm>
          </p:grpSpPr>
          <p:sp>
            <p:nvSpPr>
              <p:cNvPr id="187" name="TextBox 186"/>
              <p:cNvSpPr txBox="1"/>
              <p:nvPr/>
            </p:nvSpPr>
            <p:spPr>
              <a:xfrm>
                <a:off x="4847791" y="2012650"/>
                <a:ext cx="832279" cy="769441"/>
              </a:xfrm>
              <a:prstGeom prst="rect">
                <a:avLst/>
              </a:prstGeom>
              <a:noFill/>
            </p:spPr>
            <p:txBody>
              <a:bodyPr wrap="none" rtlCol="0">
                <a:spAutoFit/>
              </a:bodyPr>
              <a:lstStyle/>
              <a:p>
                <a:r>
                  <a:rPr lang="en-US" sz="4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42</a:t>
                </a:r>
                <a:endParaRPr lang="en-US" sz="48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8" name="Right Triangle 187"/>
              <p:cNvSpPr/>
              <p:nvPr/>
            </p:nvSpPr>
            <p:spPr>
              <a:xfrm rot="18900000">
                <a:off x="5661945" y="2524818"/>
                <a:ext cx="100455" cy="100455"/>
              </a:xfrm>
              <a:prstGeom prst="rtTriangle">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9" name="TextBox 188"/>
              <p:cNvSpPr txBox="1"/>
              <p:nvPr/>
            </p:nvSpPr>
            <p:spPr>
              <a:xfrm>
                <a:off x="5731792" y="2476016"/>
                <a:ext cx="494046" cy="246221"/>
              </a:xfrm>
              <a:prstGeom prst="rect">
                <a:avLst/>
              </a:prstGeom>
              <a:noFill/>
            </p:spPr>
            <p:txBody>
              <a:bodyPr wrap="none" rtlCol="0">
                <a:spAutoFit/>
              </a:bodyPr>
              <a:lstStyle/>
              <a:p>
                <a:r>
                  <a:rPr lang="en-US" sz="10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-30%</a:t>
                </a:r>
                <a:endParaRPr lang="en-US" sz="105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190" name="Group 189"/>
              <p:cNvGrpSpPr/>
              <p:nvPr/>
            </p:nvGrpSpPr>
            <p:grpSpPr>
              <a:xfrm>
                <a:off x="5634268" y="2243690"/>
                <a:ext cx="497234" cy="247319"/>
                <a:chOff x="5698048" y="2283857"/>
                <a:chExt cx="497234" cy="247319"/>
              </a:xfrm>
            </p:grpSpPr>
            <p:sp>
              <p:nvSpPr>
                <p:cNvPr id="191" name="Rounded Rectangle 190"/>
                <p:cNvSpPr/>
                <p:nvPr/>
              </p:nvSpPr>
              <p:spPr>
                <a:xfrm>
                  <a:off x="5698048"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2" name="Rounded Rectangle 191"/>
                <p:cNvSpPr/>
                <p:nvPr/>
              </p:nvSpPr>
              <p:spPr>
                <a:xfrm>
                  <a:off x="5773300"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3" name="Rounded Rectangle 192"/>
                <p:cNvSpPr/>
                <p:nvPr/>
              </p:nvSpPr>
              <p:spPr>
                <a:xfrm>
                  <a:off x="5848552" y="2385951"/>
                  <a:ext cx="45719" cy="14522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Rounded Rectangle 193"/>
                <p:cNvSpPr/>
                <p:nvPr/>
              </p:nvSpPr>
              <p:spPr>
                <a:xfrm>
                  <a:off x="5923804" y="2435910"/>
                  <a:ext cx="45719" cy="9526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Rounded Rectangle 194"/>
                <p:cNvSpPr/>
                <p:nvPr/>
              </p:nvSpPr>
              <p:spPr>
                <a:xfrm>
                  <a:off x="5999056"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6" name="Rounded Rectangle 195"/>
                <p:cNvSpPr/>
                <p:nvPr/>
              </p:nvSpPr>
              <p:spPr>
                <a:xfrm>
                  <a:off x="6074308" y="2283857"/>
                  <a:ext cx="45719" cy="24731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7" name="Rounded Rectangle 196"/>
                <p:cNvSpPr/>
                <p:nvPr/>
              </p:nvSpPr>
              <p:spPr>
                <a:xfrm>
                  <a:off x="6149563" y="2327030"/>
                  <a:ext cx="45719" cy="20414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85" name="Rectangle 184"/>
            <p:cNvSpPr/>
            <p:nvPr/>
          </p:nvSpPr>
          <p:spPr>
            <a:xfrm>
              <a:off x="4987000" y="2597425"/>
              <a:ext cx="607859" cy="184666"/>
            </a:xfrm>
            <a:prstGeom prst="rect">
              <a:avLst/>
            </a:prstGeom>
          </p:spPr>
          <p:txBody>
            <a:bodyPr wrap="none">
              <a:spAutoFit/>
            </a:bodyPr>
            <a:lstStyle/>
            <a:p>
              <a:r>
                <a:rPr lang="la-Latn" sz="600" dirty="0">
                  <a:solidFill>
                    <a:schemeClr val="tx1">
                      <a:alpha val="44000"/>
                    </a:schemeClr>
                  </a:solidFill>
                  <a:effectLst/>
                </a:rPr>
                <a:t>Lorem ipsum </a:t>
              </a:r>
              <a:endParaRPr lang="en-US" sz="1400" dirty="0"/>
            </a:p>
          </p:txBody>
        </p:sp>
      </p:grpSp>
      <p:sp>
        <p:nvSpPr>
          <p:cNvPr id="198" name="Isosceles Triangle 197"/>
          <p:cNvSpPr/>
          <p:nvPr/>
        </p:nvSpPr>
        <p:spPr>
          <a:xfrm rot="802322">
            <a:off x="4308771" y="1261197"/>
            <a:ext cx="124150" cy="997330"/>
          </a:xfrm>
          <a:prstGeom prst="triangle">
            <a:avLst/>
          </a:prstGeom>
          <a:solidFill>
            <a:schemeClr val="tx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9" name="Isosceles Triangle 198"/>
          <p:cNvSpPr/>
          <p:nvPr/>
        </p:nvSpPr>
        <p:spPr>
          <a:xfrm>
            <a:off x="6624248" y="1428192"/>
            <a:ext cx="91009" cy="756187"/>
          </a:xfrm>
          <a:prstGeom prst="triangle">
            <a:avLst/>
          </a:prstGeom>
          <a:solidFill>
            <a:schemeClr val="tx1">
              <a:lumMod val="65000"/>
              <a:lumOff val="35000"/>
            </a:schemeClr>
          </a:solidFill>
          <a:ln w="381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2" name="Group 71"/>
          <p:cNvGrpSpPr/>
          <p:nvPr/>
        </p:nvGrpSpPr>
        <p:grpSpPr>
          <a:xfrm>
            <a:off x="1024342" y="3047844"/>
            <a:ext cx="6514752" cy="1043736"/>
            <a:chOff x="4754140" y="3047844"/>
            <a:chExt cx="6514752" cy="1043736"/>
          </a:xfrm>
        </p:grpSpPr>
        <p:graphicFrame>
          <p:nvGraphicFramePr>
            <p:cNvPr id="73" name="Chart 72"/>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4"/>
            </a:graphicData>
          </a:graphic>
        </p:graphicFrame>
        <p:sp>
          <p:nvSpPr>
            <p:cNvPr id="81" name="TextBox 80"/>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4" name="Rectangle 3"/>
          <p:cNvSpPr/>
          <p:nvPr/>
        </p:nvSpPr>
        <p:spPr>
          <a:xfrm>
            <a:off x="1024342" y="2947670"/>
            <a:ext cx="6588705" cy="115617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2" name="Group 81"/>
          <p:cNvGrpSpPr/>
          <p:nvPr/>
        </p:nvGrpSpPr>
        <p:grpSpPr>
          <a:xfrm>
            <a:off x="1024342" y="3047844"/>
            <a:ext cx="6514752" cy="1043736"/>
            <a:chOff x="4754140" y="3047844"/>
            <a:chExt cx="6514752" cy="1043736"/>
          </a:xfrm>
        </p:grpSpPr>
        <p:graphicFrame>
          <p:nvGraphicFramePr>
            <p:cNvPr id="83" name="Chart 82"/>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5"/>
            </a:graphicData>
          </a:graphic>
        </p:graphicFrame>
        <p:sp>
          <p:nvSpPr>
            <p:cNvPr id="84" name="TextBox 83"/>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1" name="Rectangle 90"/>
          <p:cNvSpPr/>
          <p:nvPr/>
        </p:nvSpPr>
        <p:spPr>
          <a:xfrm>
            <a:off x="1036891" y="2947267"/>
            <a:ext cx="6514752" cy="1156083"/>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5" name="Group 84"/>
          <p:cNvGrpSpPr/>
          <p:nvPr/>
        </p:nvGrpSpPr>
        <p:grpSpPr>
          <a:xfrm>
            <a:off x="1024342" y="3047844"/>
            <a:ext cx="6514752" cy="1043736"/>
            <a:chOff x="4754140" y="3047844"/>
            <a:chExt cx="6514752" cy="1043736"/>
          </a:xfrm>
        </p:grpSpPr>
        <p:graphicFrame>
          <p:nvGraphicFramePr>
            <p:cNvPr id="86" name="Chart 85"/>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6"/>
            </a:graphicData>
          </a:graphic>
        </p:graphicFrame>
        <p:sp>
          <p:nvSpPr>
            <p:cNvPr id="87" name="TextBox 86"/>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2" name="Rectangle 91"/>
          <p:cNvSpPr/>
          <p:nvPr/>
        </p:nvSpPr>
        <p:spPr>
          <a:xfrm>
            <a:off x="994678" y="2949824"/>
            <a:ext cx="6514752" cy="114175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8" name="Group 87"/>
          <p:cNvGrpSpPr/>
          <p:nvPr/>
        </p:nvGrpSpPr>
        <p:grpSpPr>
          <a:xfrm>
            <a:off x="1024342" y="3047844"/>
            <a:ext cx="6514752" cy="1043736"/>
            <a:chOff x="4754140" y="3047844"/>
            <a:chExt cx="6514752" cy="1043736"/>
          </a:xfrm>
        </p:grpSpPr>
        <p:graphicFrame>
          <p:nvGraphicFramePr>
            <p:cNvPr id="89" name="Chart 88"/>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7"/>
            </a:graphicData>
          </a:graphic>
        </p:graphicFrame>
        <p:sp>
          <p:nvSpPr>
            <p:cNvPr id="90" name="TextBox 89"/>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3" name="TextBox 92"/>
          <p:cNvSpPr txBox="1"/>
          <p:nvPr/>
        </p:nvSpPr>
        <p:spPr>
          <a:xfrm>
            <a:off x="8078267" y="3529388"/>
            <a:ext cx="4033220" cy="523220"/>
          </a:xfrm>
          <a:prstGeom prst="rect">
            <a:avLst/>
          </a:prstGeom>
          <a:noFill/>
        </p:spPr>
        <p:txBody>
          <a:bodyPr wrap="square" rtlCol="0">
            <a:spAutoFit/>
          </a:bodyPr>
          <a:lstStyle/>
          <a:p>
            <a:r>
              <a:rPr lang="en-US" sz="2800" b="1" dirty="0">
                <a:latin typeface="Leelawadee UI" panose="020B0502040204020203" pitchFamily="34" charset="-34"/>
                <a:cs typeface="Leelawadee UI" panose="020B0502040204020203" pitchFamily="34" charset="-34"/>
              </a:rPr>
              <a:t>Las </a:t>
            </a:r>
            <a:r>
              <a:rPr lang="es-PE" sz="2800" b="1" dirty="0">
                <a:latin typeface="Leelawadee UI" panose="020B0502040204020203" pitchFamily="34" charset="-34"/>
                <a:cs typeface="Leelawadee UI" panose="020B0502040204020203" pitchFamily="34" charset="-34"/>
              </a:rPr>
              <a:t>partes</a:t>
            </a:r>
            <a:r>
              <a:rPr lang="en-US" sz="2800" b="1" dirty="0">
                <a:latin typeface="Leelawadee UI" panose="020B0502040204020203" pitchFamily="34" charset="-34"/>
                <a:cs typeface="Leelawadee UI" panose="020B0502040204020203" pitchFamily="34" charset="-34"/>
              </a:rPr>
              <a:t> </a:t>
            </a:r>
            <a:r>
              <a:rPr lang="es-PE" sz="2800" b="1" dirty="0">
                <a:latin typeface="Leelawadee UI" panose="020B0502040204020203" pitchFamily="34" charset="-34"/>
                <a:cs typeface="Leelawadee UI" panose="020B0502040204020203" pitchFamily="34" charset="-34"/>
              </a:rPr>
              <a:t>importantes</a:t>
            </a:r>
            <a:endParaRPr lang="es-PE" sz="32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95" name="Rectangle 94"/>
          <p:cNvSpPr/>
          <p:nvPr/>
        </p:nvSpPr>
        <p:spPr>
          <a:xfrm>
            <a:off x="841815" y="4286933"/>
            <a:ext cx="6827223" cy="139077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graphicFrame>
        <p:nvGraphicFramePr>
          <p:cNvPr id="96" name="Table 95"/>
          <p:cNvGraphicFramePr>
            <a:graphicFrameLocks noGrp="1"/>
          </p:cNvGraphicFramePr>
          <p:nvPr>
            <p:extLst>
              <p:ext uri="{D42A27DB-BD31-4B8C-83A1-F6EECF244321}">
                <p14:modId xmlns:p14="http://schemas.microsoft.com/office/powerpoint/2010/main" val="2471117323"/>
              </p:ext>
            </p:extLst>
          </p:nvPr>
        </p:nvGraphicFramePr>
        <p:xfrm>
          <a:off x="838813" y="4286871"/>
          <a:ext cx="6822162" cy="1390834"/>
        </p:xfrm>
        <a:graphic>
          <a:graphicData uri="http://schemas.openxmlformats.org/drawingml/2006/table">
            <a:tbl>
              <a:tblPr firstRow="1" bandRow="1">
                <a:tableStyleId>{F5AB1C69-6EDB-4FF4-983F-18BD219EF322}</a:tableStyleId>
              </a:tblPr>
              <a:tblGrid>
                <a:gridCol w="1361366">
                  <a:extLst>
                    <a:ext uri="{9D8B030D-6E8A-4147-A177-3AD203B41FA5}">
                      <a16:colId xmlns:a16="http://schemas.microsoft.com/office/drawing/2014/main" val="1167939584"/>
                    </a:ext>
                  </a:extLst>
                </a:gridCol>
                <a:gridCol w="1365199">
                  <a:extLst>
                    <a:ext uri="{9D8B030D-6E8A-4147-A177-3AD203B41FA5}">
                      <a16:colId xmlns:a16="http://schemas.microsoft.com/office/drawing/2014/main" val="92675983"/>
                    </a:ext>
                  </a:extLst>
                </a:gridCol>
                <a:gridCol w="1365199">
                  <a:extLst>
                    <a:ext uri="{9D8B030D-6E8A-4147-A177-3AD203B41FA5}">
                      <a16:colId xmlns:a16="http://schemas.microsoft.com/office/drawing/2014/main" val="3862013556"/>
                    </a:ext>
                  </a:extLst>
                </a:gridCol>
                <a:gridCol w="1365199">
                  <a:extLst>
                    <a:ext uri="{9D8B030D-6E8A-4147-A177-3AD203B41FA5}">
                      <a16:colId xmlns:a16="http://schemas.microsoft.com/office/drawing/2014/main" val="1167184307"/>
                    </a:ext>
                  </a:extLst>
                </a:gridCol>
                <a:gridCol w="1365199">
                  <a:extLst>
                    <a:ext uri="{9D8B030D-6E8A-4147-A177-3AD203B41FA5}">
                      <a16:colId xmlns:a16="http://schemas.microsoft.com/office/drawing/2014/main" val="1907940531"/>
                    </a:ext>
                  </a:extLst>
                </a:gridCol>
              </a:tblGrid>
              <a:tr h="293838">
                <a:tc>
                  <a:txBody>
                    <a:bodyPr/>
                    <a:lstStyle/>
                    <a:p>
                      <a:pPr algn="ctr"/>
                      <a:r>
                        <a:rPr lang="en-US" sz="900" dirty="0">
                          <a:solidFill>
                            <a:schemeClr val="tx1">
                              <a:alpha val="67000"/>
                            </a:schemeClr>
                          </a:solidFill>
                        </a:rPr>
                        <a:t>Category</a:t>
                      </a:r>
                      <a:r>
                        <a:rPr lang="en-US" sz="900" baseline="0" dirty="0">
                          <a:solidFill>
                            <a:schemeClr val="tx1">
                              <a:alpha val="67000"/>
                            </a:schemeClr>
                          </a:solidFill>
                        </a:rPr>
                        <a:t> A</a:t>
                      </a:r>
                      <a:endParaRPr lang="en-US" sz="900" dirty="0">
                        <a:solidFill>
                          <a:schemeClr val="tx1">
                            <a:alpha val="67000"/>
                          </a:schemeClr>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alpha val="67000"/>
                            </a:schemeClr>
                          </a:solidFill>
                        </a:rPr>
                        <a:t>Category</a:t>
                      </a:r>
                      <a:r>
                        <a:rPr lang="en-US" sz="900" baseline="0" dirty="0">
                          <a:solidFill>
                            <a:schemeClr val="tx1">
                              <a:alpha val="67000"/>
                            </a:schemeClr>
                          </a:solidFill>
                        </a:rPr>
                        <a:t> B</a:t>
                      </a:r>
                      <a:endParaRPr lang="en-US" sz="900" dirty="0">
                        <a:solidFill>
                          <a:schemeClr val="tx1">
                            <a:alpha val="67000"/>
                          </a:schemeClr>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alpha val="67000"/>
                            </a:schemeClr>
                          </a:solidFill>
                        </a:rPr>
                        <a:t>Category</a:t>
                      </a:r>
                      <a:r>
                        <a:rPr lang="en-US" sz="900" baseline="0" dirty="0">
                          <a:solidFill>
                            <a:schemeClr val="tx1">
                              <a:alpha val="67000"/>
                            </a:schemeClr>
                          </a:solidFill>
                        </a:rPr>
                        <a:t> C</a:t>
                      </a:r>
                      <a:endParaRPr lang="en-US" sz="900" dirty="0">
                        <a:solidFill>
                          <a:schemeClr val="tx1">
                            <a:alpha val="67000"/>
                          </a:schemeClr>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alpha val="67000"/>
                            </a:schemeClr>
                          </a:solidFill>
                        </a:rPr>
                        <a:t>Category</a:t>
                      </a:r>
                      <a:r>
                        <a:rPr lang="en-US" sz="900" baseline="0" dirty="0">
                          <a:solidFill>
                            <a:schemeClr val="tx1">
                              <a:alpha val="67000"/>
                            </a:schemeClr>
                          </a:solidFill>
                        </a:rPr>
                        <a:t> D</a:t>
                      </a:r>
                      <a:endParaRPr lang="en-US" sz="900" dirty="0">
                        <a:solidFill>
                          <a:schemeClr val="tx1">
                            <a:alpha val="67000"/>
                          </a:schemeClr>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alpha val="67000"/>
                            </a:schemeClr>
                          </a:solidFill>
                        </a:rPr>
                        <a:t>Category</a:t>
                      </a:r>
                      <a:r>
                        <a:rPr lang="en-US" sz="900" baseline="0" dirty="0">
                          <a:solidFill>
                            <a:schemeClr val="tx1">
                              <a:alpha val="67000"/>
                            </a:schemeClr>
                          </a:solidFill>
                        </a:rPr>
                        <a:t> E</a:t>
                      </a:r>
                      <a:endParaRPr lang="en-US" sz="900" dirty="0">
                        <a:solidFill>
                          <a:schemeClr val="tx1">
                            <a:alpha val="67000"/>
                          </a:schemeClr>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30532694"/>
                  </a:ext>
                </a:extLst>
              </a:tr>
              <a:tr h="274249">
                <a:tc>
                  <a:txBody>
                    <a:bodyPr/>
                    <a:lstStyle/>
                    <a:p>
                      <a:pPr lvl="0"/>
                      <a:r>
                        <a:rPr lang="en-US" sz="800" dirty="0">
                          <a:solidFill>
                            <a:schemeClr val="tx1"/>
                          </a:solidFill>
                          <a:effectLst/>
                        </a:rPr>
                        <a:t>    </a:t>
                      </a:r>
                      <a:r>
                        <a:rPr lang="la-Latn" sz="800" dirty="0">
                          <a:solidFill>
                            <a:schemeClr val="tx1"/>
                          </a:solidFill>
                          <a:effectLst/>
                        </a:rPr>
                        <a:t>fugiat nulla </a:t>
                      </a:r>
                      <a:endParaRPr lang="en-US" dirty="0">
                        <a:solidFill>
                          <a:schemeClr val="tx1"/>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extLst>
                  <a:ext uri="{0D108BD9-81ED-4DB2-BD59-A6C34878D82A}">
                    <a16:rowId xmlns:a16="http://schemas.microsoft.com/office/drawing/2014/main" val="1087852871"/>
                  </a:ext>
                </a:extLst>
              </a:tr>
              <a:tr h="274249">
                <a:tc>
                  <a:txBody>
                    <a:bodyPr/>
                    <a:lstStyle/>
                    <a:p>
                      <a:pPr lvl="0"/>
                      <a:r>
                        <a:rPr lang="en-US" sz="800" dirty="0">
                          <a:solidFill>
                            <a:schemeClr val="tx1"/>
                          </a:solidFill>
                          <a:effectLst/>
                        </a:rPr>
                        <a:t>    </a:t>
                      </a:r>
                      <a:r>
                        <a:rPr lang="la-Latn" sz="800" dirty="0">
                          <a:solidFill>
                            <a:schemeClr val="tx1"/>
                          </a:solidFill>
                          <a:effectLst/>
                        </a:rPr>
                        <a:t>fugiat nulla </a:t>
                      </a:r>
                      <a:endParaRPr lang="en-US" dirty="0">
                        <a:solidFill>
                          <a:schemeClr val="tx1"/>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extLst>
                  <a:ext uri="{0D108BD9-81ED-4DB2-BD59-A6C34878D82A}">
                    <a16:rowId xmlns:a16="http://schemas.microsoft.com/office/drawing/2014/main" val="893488242"/>
                  </a:ext>
                </a:extLst>
              </a:tr>
              <a:tr h="274249">
                <a:tc>
                  <a:txBody>
                    <a:bodyPr/>
                    <a:lstStyle/>
                    <a:p>
                      <a:pPr lvl="0"/>
                      <a:r>
                        <a:rPr lang="en-US" sz="800" dirty="0">
                          <a:solidFill>
                            <a:schemeClr val="tx1"/>
                          </a:solidFill>
                          <a:effectLst/>
                        </a:rPr>
                        <a:t>    </a:t>
                      </a:r>
                      <a:r>
                        <a:rPr lang="la-Latn" sz="800" dirty="0">
                          <a:solidFill>
                            <a:schemeClr val="tx1"/>
                          </a:solidFill>
                          <a:effectLst/>
                        </a:rPr>
                        <a:t>fugiat nulla </a:t>
                      </a:r>
                      <a:endParaRPr lang="en-US" dirty="0">
                        <a:solidFill>
                          <a:schemeClr val="tx1"/>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extLst>
                  <a:ext uri="{0D108BD9-81ED-4DB2-BD59-A6C34878D82A}">
                    <a16:rowId xmlns:a16="http://schemas.microsoft.com/office/drawing/2014/main" val="901784435"/>
                  </a:ext>
                </a:extLst>
              </a:tr>
              <a:tr h="274249">
                <a:tc>
                  <a:txBody>
                    <a:bodyPr/>
                    <a:lstStyle/>
                    <a:p>
                      <a:pPr lvl="0"/>
                      <a:r>
                        <a:rPr lang="en-US" sz="800" dirty="0">
                          <a:solidFill>
                            <a:schemeClr val="tx1"/>
                          </a:solidFill>
                          <a:effectLst/>
                        </a:rPr>
                        <a:t>    </a:t>
                      </a:r>
                      <a:r>
                        <a:rPr lang="la-Latn" sz="800" dirty="0">
                          <a:solidFill>
                            <a:schemeClr val="tx1"/>
                          </a:solidFill>
                          <a:effectLst/>
                        </a:rPr>
                        <a:t>fugiat nulla </a:t>
                      </a:r>
                      <a:endParaRPr lang="en-US" dirty="0">
                        <a:solidFill>
                          <a:schemeClr val="tx1"/>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extLst>
                  <a:ext uri="{0D108BD9-81ED-4DB2-BD59-A6C34878D82A}">
                    <a16:rowId xmlns:a16="http://schemas.microsoft.com/office/drawing/2014/main" val="3810624778"/>
                  </a:ext>
                </a:extLst>
              </a:tr>
            </a:tbl>
          </a:graphicData>
        </a:graphic>
      </p:graphicFrame>
      <p:sp>
        <p:nvSpPr>
          <p:cNvPr id="94" name="TextBox 93"/>
          <p:cNvSpPr txBox="1"/>
          <p:nvPr/>
        </p:nvSpPr>
        <p:spPr>
          <a:xfrm>
            <a:off x="9050203" y="1895126"/>
            <a:ext cx="833883" cy="1446550"/>
          </a:xfrm>
          <a:prstGeom prst="rect">
            <a:avLst/>
          </a:prstGeom>
          <a:noFill/>
        </p:spPr>
        <p:txBody>
          <a:bodyPr wrap="none" rtlCol="0">
            <a:spAutoFit/>
          </a:bodyPr>
          <a:lstStyle/>
          <a:p>
            <a:r>
              <a:rPr lang="en-US" sz="88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rPr>
              <a:t>0</a:t>
            </a:r>
            <a:endParaRPr lang="en-US" sz="9600" b="1" dirty="0">
              <a:solidFill>
                <a:schemeClr val="tx1">
                  <a:lumMod val="85000"/>
                  <a:lumOff val="15000"/>
                </a:schemeClr>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3" name="Group 2"/>
          <p:cNvGrpSpPr/>
          <p:nvPr/>
        </p:nvGrpSpPr>
        <p:grpSpPr>
          <a:xfrm>
            <a:off x="2976584" y="4627372"/>
            <a:ext cx="4278858" cy="990082"/>
            <a:chOff x="2976584" y="4627372"/>
            <a:chExt cx="4278858" cy="990082"/>
          </a:xfrm>
        </p:grpSpPr>
        <p:sp>
          <p:nvSpPr>
            <p:cNvPr id="98" name="Up Arrow 97"/>
            <p:cNvSpPr/>
            <p:nvPr/>
          </p:nvSpPr>
          <p:spPr>
            <a:xfrm>
              <a:off x="2976584" y="4631834"/>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Up Arrow 101"/>
            <p:cNvSpPr/>
            <p:nvPr/>
          </p:nvSpPr>
          <p:spPr>
            <a:xfrm rot="10800000">
              <a:off x="2976584" y="5194601"/>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Up Arrow 104"/>
            <p:cNvSpPr/>
            <p:nvPr/>
          </p:nvSpPr>
          <p:spPr>
            <a:xfrm>
              <a:off x="2976584" y="4922330"/>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Up Arrow 105"/>
            <p:cNvSpPr/>
            <p:nvPr/>
          </p:nvSpPr>
          <p:spPr>
            <a:xfrm>
              <a:off x="2976584" y="5457751"/>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Up Arrow 106"/>
            <p:cNvSpPr/>
            <p:nvPr/>
          </p:nvSpPr>
          <p:spPr>
            <a:xfrm>
              <a:off x="4375018" y="4905828"/>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Up Arrow 107"/>
            <p:cNvSpPr/>
            <p:nvPr/>
          </p:nvSpPr>
          <p:spPr>
            <a:xfrm>
              <a:off x="4375018" y="5190139"/>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Up Arrow 108"/>
            <p:cNvSpPr/>
            <p:nvPr/>
          </p:nvSpPr>
          <p:spPr>
            <a:xfrm>
              <a:off x="5707711" y="4627372"/>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Up Arrow 109"/>
            <p:cNvSpPr/>
            <p:nvPr/>
          </p:nvSpPr>
          <p:spPr>
            <a:xfrm>
              <a:off x="5707711" y="4905828"/>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Up Arrow 110"/>
            <p:cNvSpPr/>
            <p:nvPr/>
          </p:nvSpPr>
          <p:spPr>
            <a:xfrm>
              <a:off x="7083894" y="4627372"/>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Up Arrow 111"/>
            <p:cNvSpPr/>
            <p:nvPr/>
          </p:nvSpPr>
          <p:spPr>
            <a:xfrm rot="10800000">
              <a:off x="4375018" y="4638216"/>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Up Arrow 112"/>
            <p:cNvSpPr/>
            <p:nvPr/>
          </p:nvSpPr>
          <p:spPr>
            <a:xfrm rot="10800000">
              <a:off x="4375017" y="5464534"/>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Up Arrow 113"/>
            <p:cNvSpPr/>
            <p:nvPr/>
          </p:nvSpPr>
          <p:spPr>
            <a:xfrm rot="10800000">
              <a:off x="5707711" y="5190139"/>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Up Arrow 114"/>
            <p:cNvSpPr/>
            <p:nvPr/>
          </p:nvSpPr>
          <p:spPr>
            <a:xfrm rot="10800000">
              <a:off x="5707710" y="5464322"/>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Up Arrow 115"/>
            <p:cNvSpPr/>
            <p:nvPr/>
          </p:nvSpPr>
          <p:spPr>
            <a:xfrm rot="10800000">
              <a:off x="7083894" y="4922330"/>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Up Arrow 116"/>
            <p:cNvSpPr/>
            <p:nvPr/>
          </p:nvSpPr>
          <p:spPr>
            <a:xfrm rot="10800000">
              <a:off x="7083894" y="5188306"/>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Up Arrow 117"/>
            <p:cNvSpPr/>
            <p:nvPr/>
          </p:nvSpPr>
          <p:spPr>
            <a:xfrm rot="10800000">
              <a:off x="7083894" y="5452310"/>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219063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00" name="Rectangle 99"/>
          <p:cNvSpPr/>
          <p:nvPr/>
        </p:nvSpPr>
        <p:spPr>
          <a:xfrm>
            <a:off x="0" y="-12692"/>
            <a:ext cx="12192000" cy="6870692"/>
          </a:xfrm>
          <a:prstGeom prst="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00"/>
          <p:cNvSpPr/>
          <p:nvPr/>
        </p:nvSpPr>
        <p:spPr>
          <a:xfrm>
            <a:off x="613435" y="680483"/>
            <a:ext cx="7275922" cy="5369442"/>
          </a:xfrm>
          <a:prstGeom prst="roundRect">
            <a:avLst>
              <a:gd name="adj" fmla="val 6172"/>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oup 134"/>
          <p:cNvGrpSpPr/>
          <p:nvPr/>
        </p:nvGrpSpPr>
        <p:grpSpPr>
          <a:xfrm>
            <a:off x="835432" y="1033431"/>
            <a:ext cx="6830603" cy="4644335"/>
            <a:chOff x="835432" y="1033431"/>
            <a:chExt cx="6830603" cy="4644335"/>
          </a:xfrm>
          <a:solidFill>
            <a:schemeClr val="tx1">
              <a:lumMod val="95000"/>
              <a:lumOff val="5000"/>
            </a:schemeClr>
          </a:solidFill>
        </p:grpSpPr>
        <p:sp>
          <p:nvSpPr>
            <p:cNvPr id="136" name="Rectangle 135"/>
            <p:cNvSpPr/>
            <p:nvPr/>
          </p:nvSpPr>
          <p:spPr>
            <a:xfrm>
              <a:off x="838813" y="1962965"/>
              <a:ext cx="1959832" cy="802572"/>
            </a:xfrm>
            <a:prstGeom prst="rect">
              <a:avLst/>
            </a:prstGeom>
            <a:grp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7" name="Rectangle 136"/>
            <p:cNvSpPr/>
            <p:nvPr/>
          </p:nvSpPr>
          <p:spPr>
            <a:xfrm>
              <a:off x="835432" y="2877959"/>
              <a:ext cx="6830603" cy="1296552"/>
            </a:xfrm>
            <a:prstGeom prst="rect">
              <a:avLst/>
            </a:prstGeom>
            <a:grp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8" name="Rectangle 137"/>
            <p:cNvSpPr/>
            <p:nvPr/>
          </p:nvSpPr>
          <p:spPr>
            <a:xfrm>
              <a:off x="838812" y="4286995"/>
              <a:ext cx="6827223" cy="13907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39" name="Rectangle 138"/>
            <p:cNvSpPr/>
            <p:nvPr/>
          </p:nvSpPr>
          <p:spPr>
            <a:xfrm>
              <a:off x="841815" y="1034071"/>
              <a:ext cx="1960850" cy="810151"/>
            </a:xfrm>
            <a:prstGeom prst="rect">
              <a:avLst/>
            </a:prstGeom>
            <a:solidFill>
              <a:schemeClr val="bg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0" name="Rectangle 139"/>
            <p:cNvSpPr/>
            <p:nvPr/>
          </p:nvSpPr>
          <p:spPr>
            <a:xfrm>
              <a:off x="5686242" y="1033431"/>
              <a:ext cx="1974735" cy="1732043"/>
            </a:xfrm>
            <a:prstGeom prst="rect">
              <a:avLst/>
            </a:prstGeom>
            <a:grp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sp>
          <p:nvSpPr>
            <p:cNvPr id="141" name="Rectangle 140"/>
            <p:cNvSpPr/>
            <p:nvPr/>
          </p:nvSpPr>
          <p:spPr>
            <a:xfrm>
              <a:off x="2927289" y="1033662"/>
              <a:ext cx="2639642" cy="1731812"/>
            </a:xfrm>
            <a:prstGeom prst="rect">
              <a:avLst/>
            </a:prstGeom>
            <a:solidFill>
              <a:srgbClr val="F2C811"/>
            </a:solidFill>
            <a:ln w="3175">
              <a:solidFill>
                <a:srgbClr val="F2C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endParaRPr>
            </a:p>
          </p:txBody>
        </p:sp>
      </p:grpSp>
      <p:grpSp>
        <p:nvGrpSpPr>
          <p:cNvPr id="74" name="Group 73"/>
          <p:cNvGrpSpPr/>
          <p:nvPr/>
        </p:nvGrpSpPr>
        <p:grpSpPr>
          <a:xfrm>
            <a:off x="8097470" y="1737138"/>
            <a:ext cx="4901429" cy="3192534"/>
            <a:chOff x="8396609" y="634481"/>
            <a:chExt cx="4901429" cy="3192534"/>
          </a:xfrm>
        </p:grpSpPr>
        <p:sp>
          <p:nvSpPr>
            <p:cNvPr id="75" name="Rounded Rectangle 74"/>
            <p:cNvSpPr/>
            <p:nvPr/>
          </p:nvSpPr>
          <p:spPr>
            <a:xfrm>
              <a:off x="8396609" y="634481"/>
              <a:ext cx="4901429" cy="31925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TextBox 76"/>
            <p:cNvSpPr txBox="1"/>
            <p:nvPr/>
          </p:nvSpPr>
          <p:spPr>
            <a:xfrm>
              <a:off x="8897660" y="1815249"/>
              <a:ext cx="3724096" cy="830997"/>
            </a:xfrm>
            <a:prstGeom prst="rect">
              <a:avLst/>
            </a:prstGeom>
            <a:noFill/>
          </p:spPr>
          <p:txBody>
            <a:bodyPr wrap="none" rtlCol="0">
              <a:spAutoFit/>
            </a:bodyPr>
            <a:lstStyle/>
            <a:p>
              <a:r>
                <a:rPr lang="es-PE" sz="48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rPr>
                <a:t>Finalizado</a:t>
              </a:r>
              <a:r>
                <a:rPr lang="en-US" sz="48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rPr>
                <a:t>!!!</a:t>
              </a:r>
            </a:p>
          </p:txBody>
        </p:sp>
        <p:sp>
          <p:nvSpPr>
            <p:cNvPr id="80" name="TextBox 79"/>
            <p:cNvSpPr txBox="1"/>
            <p:nvPr/>
          </p:nvSpPr>
          <p:spPr>
            <a:xfrm>
              <a:off x="8953126" y="3051827"/>
              <a:ext cx="184731" cy="707886"/>
            </a:xfrm>
            <a:prstGeom prst="rect">
              <a:avLst/>
            </a:prstGeom>
            <a:noFill/>
          </p:spPr>
          <p:txBody>
            <a:bodyPr wrap="none" rtlCol="0">
              <a:spAutoFit/>
            </a:bodyPr>
            <a:lstStyle/>
            <a:p>
              <a:endParaRPr lang="en-US" sz="4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grpSp>
      <p:sp>
        <p:nvSpPr>
          <p:cNvPr id="2" name="Rectangle 1"/>
          <p:cNvSpPr/>
          <p:nvPr/>
        </p:nvSpPr>
        <p:spPr>
          <a:xfrm>
            <a:off x="841815" y="4286933"/>
            <a:ext cx="6819162" cy="1390833"/>
          </a:xfrm>
          <a:prstGeom prst="rect">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43" name="Table 142"/>
          <p:cNvGraphicFramePr>
            <a:graphicFrameLocks noGrp="1"/>
          </p:cNvGraphicFramePr>
          <p:nvPr/>
        </p:nvGraphicFramePr>
        <p:xfrm>
          <a:off x="1214359" y="4452171"/>
          <a:ext cx="6048386" cy="1082040"/>
        </p:xfrm>
        <a:graphic>
          <a:graphicData uri="http://schemas.openxmlformats.org/drawingml/2006/table">
            <a:tbl>
              <a:tblPr firstRow="1" bandRow="1">
                <a:tableStyleId>{F5AB1C69-6EDB-4FF4-983F-18BD219EF322}</a:tableStyleId>
              </a:tblPr>
              <a:tblGrid>
                <a:gridCol w="1206958">
                  <a:extLst>
                    <a:ext uri="{9D8B030D-6E8A-4147-A177-3AD203B41FA5}">
                      <a16:colId xmlns:a16="http://schemas.microsoft.com/office/drawing/2014/main" val="1167939584"/>
                    </a:ext>
                  </a:extLst>
                </a:gridCol>
                <a:gridCol w="1210357">
                  <a:extLst>
                    <a:ext uri="{9D8B030D-6E8A-4147-A177-3AD203B41FA5}">
                      <a16:colId xmlns:a16="http://schemas.microsoft.com/office/drawing/2014/main" val="92675983"/>
                    </a:ext>
                  </a:extLst>
                </a:gridCol>
                <a:gridCol w="1210357">
                  <a:extLst>
                    <a:ext uri="{9D8B030D-6E8A-4147-A177-3AD203B41FA5}">
                      <a16:colId xmlns:a16="http://schemas.microsoft.com/office/drawing/2014/main" val="3862013556"/>
                    </a:ext>
                  </a:extLst>
                </a:gridCol>
                <a:gridCol w="1210357">
                  <a:extLst>
                    <a:ext uri="{9D8B030D-6E8A-4147-A177-3AD203B41FA5}">
                      <a16:colId xmlns:a16="http://schemas.microsoft.com/office/drawing/2014/main" val="1167184307"/>
                    </a:ext>
                  </a:extLst>
                </a:gridCol>
                <a:gridCol w="1210357">
                  <a:extLst>
                    <a:ext uri="{9D8B030D-6E8A-4147-A177-3AD203B41FA5}">
                      <a16:colId xmlns:a16="http://schemas.microsoft.com/office/drawing/2014/main" val="1907940531"/>
                    </a:ext>
                  </a:extLst>
                </a:gridCol>
              </a:tblGrid>
              <a:tr h="198406">
                <a:tc>
                  <a:txBody>
                    <a:bodyPr/>
                    <a:lstStyle/>
                    <a:p>
                      <a:pPr algn="ctr"/>
                      <a:r>
                        <a:rPr lang="en-US" sz="900" dirty="0">
                          <a:solidFill>
                            <a:schemeClr val="lt1">
                              <a:alpha val="51000"/>
                            </a:schemeClr>
                          </a:solidFill>
                        </a:rPr>
                        <a:t>Category</a:t>
                      </a:r>
                      <a:r>
                        <a:rPr lang="en-US" sz="900" baseline="0" dirty="0">
                          <a:solidFill>
                            <a:schemeClr val="lt1">
                              <a:alpha val="51000"/>
                            </a:schemeClr>
                          </a:solidFill>
                        </a:rPr>
                        <a:t> A</a:t>
                      </a:r>
                      <a:endParaRPr lang="en-US" sz="900" dirty="0">
                        <a:solidFill>
                          <a:schemeClr val="lt1">
                            <a:alpha val="51000"/>
                          </a:schemeClr>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B</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C</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D</a:t>
                      </a:r>
                      <a:endParaRPr lang="en-US" sz="900" dirty="0">
                        <a:solidFill>
                          <a:schemeClr val="lt1">
                            <a:alpha val="51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lt1">
                              <a:alpha val="51000"/>
                            </a:schemeClr>
                          </a:solidFill>
                        </a:rPr>
                        <a:t>Category</a:t>
                      </a:r>
                      <a:r>
                        <a:rPr lang="en-US" sz="900" baseline="0" dirty="0">
                          <a:solidFill>
                            <a:schemeClr val="lt1">
                              <a:alpha val="51000"/>
                            </a:schemeClr>
                          </a:solidFill>
                        </a:rPr>
                        <a:t> E</a:t>
                      </a:r>
                      <a:endParaRPr lang="en-US" sz="900" dirty="0">
                        <a:solidFill>
                          <a:schemeClr val="lt1">
                            <a:alpha val="51000"/>
                          </a:schemeClr>
                        </a:solidFill>
                      </a:endParaRPr>
                    </a:p>
                  </a:txBody>
                  <a:tcPr anchor="ctr"/>
                </a:tc>
                <a:extLst>
                  <a:ext uri="{0D108BD9-81ED-4DB2-BD59-A6C34878D82A}">
                    <a16:rowId xmlns:a16="http://schemas.microsoft.com/office/drawing/2014/main" val="830532694"/>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1087852871"/>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tc>
                  <a:txBody>
                    <a:bodyPr/>
                    <a:lstStyle/>
                    <a:p>
                      <a:r>
                        <a:rPr lang="en-US" sz="800" dirty="0">
                          <a:solidFill>
                            <a:schemeClr val="dk1">
                              <a:alpha val="36000"/>
                            </a:schemeClr>
                          </a:solidFill>
                        </a:rPr>
                        <a:t>87</a:t>
                      </a:r>
                    </a:p>
                  </a:txBody>
                  <a:tcPr/>
                </a:tc>
                <a:extLst>
                  <a:ext uri="{0D108BD9-81ED-4DB2-BD59-A6C34878D82A}">
                    <a16:rowId xmlns:a16="http://schemas.microsoft.com/office/drawing/2014/main" val="893488242"/>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901784435"/>
                  </a:ext>
                </a:extLst>
              </a:tr>
              <a:tr h="198406">
                <a:tc>
                  <a:txBody>
                    <a:bodyPr/>
                    <a:lstStyle/>
                    <a:p>
                      <a:r>
                        <a:rPr lang="la-Latn" sz="800" dirty="0">
                          <a:solidFill>
                            <a:schemeClr val="tx1">
                              <a:alpha val="21000"/>
                            </a:schemeClr>
                          </a:solidFill>
                          <a:effectLst/>
                        </a:rPr>
                        <a:t>fugiat nulla </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dk1">
                              <a:alpha val="36000"/>
                            </a:schemeClr>
                          </a:solidFill>
                        </a:rPr>
                        <a:t>87</a:t>
                      </a:r>
                    </a:p>
                  </a:txBody>
                  <a:tcPr/>
                </a:tc>
                <a:extLst>
                  <a:ext uri="{0D108BD9-81ED-4DB2-BD59-A6C34878D82A}">
                    <a16:rowId xmlns:a16="http://schemas.microsoft.com/office/drawing/2014/main" val="3810624778"/>
                  </a:ext>
                </a:extLst>
              </a:tr>
            </a:tbl>
          </a:graphicData>
        </a:graphic>
      </p:graphicFrame>
      <p:grpSp>
        <p:nvGrpSpPr>
          <p:cNvPr id="162" name="Group 161"/>
          <p:cNvGrpSpPr/>
          <p:nvPr/>
        </p:nvGrpSpPr>
        <p:grpSpPr>
          <a:xfrm>
            <a:off x="1232273" y="1101699"/>
            <a:ext cx="747239" cy="681199"/>
            <a:chOff x="4715701" y="1116633"/>
            <a:chExt cx="747239" cy="681199"/>
          </a:xfrm>
        </p:grpSpPr>
        <p:grpSp>
          <p:nvGrpSpPr>
            <p:cNvPr id="163" name="Group 162"/>
            <p:cNvGrpSpPr/>
            <p:nvPr/>
          </p:nvGrpSpPr>
          <p:grpSpPr>
            <a:xfrm>
              <a:off x="4715701" y="1193524"/>
              <a:ext cx="67245" cy="527439"/>
              <a:chOff x="4541525" y="1167397"/>
              <a:chExt cx="67245" cy="527439"/>
            </a:xfrm>
          </p:grpSpPr>
          <p:sp>
            <p:nvSpPr>
              <p:cNvPr id="169" name="Rectangle 168"/>
              <p:cNvSpPr/>
              <p:nvPr/>
            </p:nvSpPr>
            <p:spPr>
              <a:xfrm>
                <a:off x="4541525" y="11673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0" name="Rectangle 169"/>
              <p:cNvSpPr/>
              <p:nvPr/>
            </p:nvSpPr>
            <p:spPr>
              <a:xfrm>
                <a:off x="4541525" y="1319797"/>
                <a:ext cx="67245" cy="70239"/>
              </a:xfrm>
              <a:prstGeom prst="rect">
                <a:avLst/>
              </a:prstGeom>
              <a:solidFill>
                <a:schemeClr val="tx1"/>
              </a:soli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1" name="Rectangle 170"/>
              <p:cNvSpPr/>
              <p:nvPr/>
            </p:nvSpPr>
            <p:spPr>
              <a:xfrm>
                <a:off x="4541525" y="14721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2" name="Rectangle 171"/>
              <p:cNvSpPr/>
              <p:nvPr/>
            </p:nvSpPr>
            <p:spPr>
              <a:xfrm>
                <a:off x="4541525" y="1624597"/>
                <a:ext cx="67245" cy="70239"/>
              </a:xfrm>
              <a:prstGeom prst="rect">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nvGrpSpPr>
            <p:cNvPr id="164" name="Group 163"/>
            <p:cNvGrpSpPr/>
            <p:nvPr/>
          </p:nvGrpSpPr>
          <p:grpSpPr>
            <a:xfrm>
              <a:off x="4782946" y="1116633"/>
              <a:ext cx="679994" cy="681199"/>
              <a:chOff x="4782946" y="1116633"/>
              <a:chExt cx="679994" cy="681199"/>
            </a:xfrm>
          </p:grpSpPr>
          <p:sp>
            <p:nvSpPr>
              <p:cNvPr id="165" name="Rectangle 164"/>
              <p:cNvSpPr/>
              <p:nvPr/>
            </p:nvSpPr>
            <p:spPr>
              <a:xfrm>
                <a:off x="4782946" y="1116633"/>
                <a:ext cx="679994" cy="215444"/>
              </a:xfrm>
              <a:prstGeom prst="rect">
                <a:avLst/>
              </a:prstGeom>
            </p:spPr>
            <p:txBody>
              <a:bodyPr wrap="none">
                <a:spAutoFit/>
              </a:bodyPr>
              <a:lstStyle/>
              <a:p>
                <a:r>
                  <a:rPr lang="la-Latn" sz="800" dirty="0">
                    <a:solidFill>
                      <a:schemeClr val="bg1">
                        <a:lumMod val="75000"/>
                      </a:schemeClr>
                    </a:solidFill>
                    <a:effectLst/>
                  </a:rPr>
                  <a:t>consectetur</a:t>
                </a:r>
                <a:endParaRPr lang="en-US" dirty="0">
                  <a:solidFill>
                    <a:schemeClr val="bg1">
                      <a:lumMod val="75000"/>
                    </a:schemeClr>
                  </a:solidFill>
                </a:endParaRPr>
              </a:p>
            </p:txBody>
          </p:sp>
          <p:sp>
            <p:nvSpPr>
              <p:cNvPr id="166" name="Rectangle 165"/>
              <p:cNvSpPr/>
              <p:nvPr/>
            </p:nvSpPr>
            <p:spPr>
              <a:xfrm>
                <a:off x="4782946" y="1271885"/>
                <a:ext cx="679994" cy="215444"/>
              </a:xfrm>
              <a:prstGeom prst="rect">
                <a:avLst/>
              </a:prstGeom>
            </p:spPr>
            <p:txBody>
              <a:bodyPr wrap="none">
                <a:spAutoFit/>
              </a:bodyPr>
              <a:lstStyle/>
              <a:p>
                <a:r>
                  <a:rPr lang="la-Latn" sz="800" dirty="0">
                    <a:solidFill>
                      <a:schemeClr val="tx1">
                        <a:lumMod val="85000"/>
                        <a:lumOff val="15000"/>
                      </a:schemeClr>
                    </a:solidFill>
                    <a:effectLst/>
                  </a:rPr>
                  <a:t>consectetur</a:t>
                </a:r>
                <a:endParaRPr lang="en-US" dirty="0">
                  <a:solidFill>
                    <a:schemeClr val="tx1">
                      <a:lumMod val="85000"/>
                      <a:lumOff val="15000"/>
                    </a:schemeClr>
                  </a:solidFill>
                </a:endParaRPr>
              </a:p>
            </p:txBody>
          </p:sp>
          <p:sp>
            <p:nvSpPr>
              <p:cNvPr id="167" name="Rectangle 166"/>
              <p:cNvSpPr/>
              <p:nvPr/>
            </p:nvSpPr>
            <p:spPr>
              <a:xfrm>
                <a:off x="4782946" y="1427137"/>
                <a:ext cx="679994" cy="215444"/>
              </a:xfrm>
              <a:prstGeom prst="rect">
                <a:avLst/>
              </a:prstGeom>
            </p:spPr>
            <p:txBody>
              <a:bodyPr wrap="none">
                <a:spAutoFit/>
              </a:bodyPr>
              <a:lstStyle/>
              <a:p>
                <a:r>
                  <a:rPr lang="la-Latn" sz="800" dirty="0">
                    <a:solidFill>
                      <a:schemeClr val="bg1">
                        <a:lumMod val="75000"/>
                      </a:schemeClr>
                    </a:solidFill>
                  </a:rPr>
                  <a:t>consectetur</a:t>
                </a:r>
                <a:endParaRPr lang="en-US" sz="800" dirty="0">
                  <a:solidFill>
                    <a:schemeClr val="bg1">
                      <a:lumMod val="75000"/>
                    </a:schemeClr>
                  </a:solidFill>
                </a:endParaRPr>
              </a:p>
            </p:txBody>
          </p:sp>
          <p:sp>
            <p:nvSpPr>
              <p:cNvPr id="168" name="Rectangle 167"/>
              <p:cNvSpPr/>
              <p:nvPr/>
            </p:nvSpPr>
            <p:spPr>
              <a:xfrm>
                <a:off x="4782946" y="1582388"/>
                <a:ext cx="679994" cy="215444"/>
              </a:xfrm>
              <a:prstGeom prst="rect">
                <a:avLst/>
              </a:prstGeom>
            </p:spPr>
            <p:txBody>
              <a:bodyPr wrap="none">
                <a:spAutoFit/>
              </a:bodyPr>
              <a:lstStyle/>
              <a:p>
                <a:r>
                  <a:rPr lang="la-Latn" sz="800" dirty="0">
                    <a:solidFill>
                      <a:schemeClr val="bg1">
                        <a:lumMod val="75000"/>
                      </a:schemeClr>
                    </a:solidFill>
                  </a:rPr>
                  <a:t>consectetur</a:t>
                </a:r>
                <a:endParaRPr lang="en-US" sz="800" dirty="0">
                  <a:solidFill>
                    <a:schemeClr val="bg1">
                      <a:lumMod val="75000"/>
                    </a:schemeClr>
                  </a:solidFill>
                </a:endParaRPr>
              </a:p>
            </p:txBody>
          </p:sp>
        </p:grpSp>
      </p:grpSp>
      <p:grpSp>
        <p:nvGrpSpPr>
          <p:cNvPr id="173" name="Group 172"/>
          <p:cNvGrpSpPr/>
          <p:nvPr/>
        </p:nvGrpSpPr>
        <p:grpSpPr>
          <a:xfrm>
            <a:off x="3295741" y="1033489"/>
            <a:ext cx="1919766" cy="2406305"/>
            <a:chOff x="7025539" y="1033489"/>
            <a:chExt cx="1919766" cy="2406305"/>
          </a:xfrm>
        </p:grpSpPr>
        <p:graphicFrame>
          <p:nvGraphicFramePr>
            <p:cNvPr id="174" name="Chart 173"/>
            <p:cNvGraphicFramePr/>
            <p:nvPr/>
          </p:nvGraphicFramePr>
          <p:xfrm>
            <a:off x="7025539" y="1033489"/>
            <a:ext cx="1919766" cy="2406305"/>
          </p:xfrm>
          <a:graphic>
            <a:graphicData uri="http://schemas.openxmlformats.org/drawingml/2006/chart">
              <c:chart xmlns:c="http://schemas.openxmlformats.org/drawingml/2006/chart" xmlns:r="http://schemas.openxmlformats.org/officeDocument/2006/relationships" r:id="rId2"/>
            </a:graphicData>
          </a:graphic>
        </p:graphicFrame>
        <p:sp>
          <p:nvSpPr>
            <p:cNvPr id="175" name="TextBox 174"/>
            <p:cNvSpPr txBox="1"/>
            <p:nvPr/>
          </p:nvSpPr>
          <p:spPr>
            <a:xfrm>
              <a:off x="7197087" y="2302287"/>
              <a:ext cx="1565296" cy="276999"/>
            </a:xfrm>
            <a:prstGeom prst="rect">
              <a:avLst/>
            </a:prstGeom>
            <a:noFill/>
          </p:spPr>
          <p:txBody>
            <a:bodyPr wrap="square" rtlCol="0">
              <a:spAutoFit/>
            </a:bodyPr>
            <a:lstStyle/>
            <a:p>
              <a:pPr algn="ctr"/>
              <a:r>
                <a:rPr lang="la-Latn" sz="1200" b="1" dirty="0">
                  <a:effectLst/>
                </a:rPr>
                <a:t>ADIPISCING</a:t>
              </a:r>
              <a:endParaRPr lang="la-Latn" sz="1200" b="1" dirty="0"/>
            </a:p>
          </p:txBody>
        </p:sp>
        <p:sp>
          <p:nvSpPr>
            <p:cNvPr id="176" name="TextBox 175"/>
            <p:cNvSpPr txBox="1"/>
            <p:nvPr/>
          </p:nvSpPr>
          <p:spPr>
            <a:xfrm>
              <a:off x="7366148" y="1557271"/>
              <a:ext cx="702436" cy="400110"/>
            </a:xfrm>
            <a:prstGeom prst="rect">
              <a:avLst/>
            </a:prstGeom>
            <a:noFill/>
          </p:spPr>
          <p:txBody>
            <a:bodyPr wrap="none" rtlCol="0">
              <a:spAutoFit/>
            </a:bodyPr>
            <a:lstStyle/>
            <a:p>
              <a:r>
                <a:rPr lang="en-US" sz="2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rPr>
                <a:t>61%</a:t>
              </a:r>
              <a:endParaRPr lang="en-US" sz="24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77" name="TextBox 176"/>
            <p:cNvSpPr txBox="1"/>
            <p:nvPr/>
          </p:nvSpPr>
          <p:spPr>
            <a:xfrm>
              <a:off x="7568911" y="2448713"/>
              <a:ext cx="910309" cy="200875"/>
            </a:xfrm>
            <a:prstGeom prst="rect">
              <a:avLst/>
            </a:prstGeom>
            <a:noFill/>
          </p:spPr>
          <p:txBody>
            <a:bodyPr wrap="square" rtlCol="0">
              <a:spAutoFit/>
            </a:bodyPr>
            <a:lstStyle/>
            <a:p>
              <a:pPr algn="just"/>
              <a:r>
                <a:rPr lang="la-Latn" sz="700" dirty="0">
                  <a:solidFill>
                    <a:schemeClr val="bg1"/>
                  </a:solidFill>
                  <a:effectLst/>
                </a:rPr>
                <a:t>Lorem ipsum dolor</a:t>
              </a:r>
              <a:endParaRPr lang="la-Latn" sz="700" dirty="0">
                <a:solidFill>
                  <a:schemeClr val="bg1"/>
                </a:solidFill>
              </a:endParaRPr>
            </a:p>
          </p:txBody>
        </p:sp>
      </p:grpSp>
      <p:grpSp>
        <p:nvGrpSpPr>
          <p:cNvPr id="178" name="Group 177"/>
          <p:cNvGrpSpPr/>
          <p:nvPr/>
        </p:nvGrpSpPr>
        <p:grpSpPr>
          <a:xfrm>
            <a:off x="5980070" y="1237636"/>
            <a:ext cx="1419544" cy="1906114"/>
            <a:chOff x="9709868" y="1237636"/>
            <a:chExt cx="1419544" cy="1906114"/>
          </a:xfrm>
        </p:grpSpPr>
        <p:graphicFrame>
          <p:nvGraphicFramePr>
            <p:cNvPr id="179" name="Chart 178"/>
            <p:cNvGraphicFramePr/>
            <p:nvPr>
              <p:extLst>
                <p:ext uri="{D42A27DB-BD31-4B8C-83A1-F6EECF244321}">
                  <p14:modId xmlns:p14="http://schemas.microsoft.com/office/powerpoint/2010/main" val="2187606609"/>
                </p:ext>
              </p:extLst>
            </p:nvPr>
          </p:nvGraphicFramePr>
          <p:xfrm>
            <a:off x="9709868" y="1237636"/>
            <a:ext cx="1419544" cy="1906114"/>
          </p:xfrm>
          <a:graphic>
            <a:graphicData uri="http://schemas.openxmlformats.org/drawingml/2006/chart">
              <c:chart xmlns:c="http://schemas.openxmlformats.org/drawingml/2006/chart" xmlns:r="http://schemas.openxmlformats.org/officeDocument/2006/relationships" r:id="rId3"/>
            </a:graphicData>
          </a:graphic>
        </p:graphicFrame>
        <p:sp>
          <p:nvSpPr>
            <p:cNvPr id="180" name="TextBox 179"/>
            <p:cNvSpPr txBox="1"/>
            <p:nvPr/>
          </p:nvSpPr>
          <p:spPr>
            <a:xfrm>
              <a:off x="9814251" y="2248590"/>
              <a:ext cx="1239923" cy="276999"/>
            </a:xfrm>
            <a:prstGeom prst="rect">
              <a:avLst/>
            </a:prstGeom>
            <a:noFill/>
          </p:spPr>
          <p:txBody>
            <a:bodyPr wrap="square" rtlCol="0">
              <a:spAutoFit/>
            </a:bodyPr>
            <a:lstStyle/>
            <a:p>
              <a:pPr algn="ctr"/>
              <a:r>
                <a:rPr lang="la-Latn" sz="1200" b="1" dirty="0">
                  <a:solidFill>
                    <a:srgbClr val="F2C811"/>
                  </a:solidFill>
                  <a:effectLst/>
                </a:rPr>
                <a:t>ADIPISCING</a:t>
              </a:r>
              <a:endParaRPr lang="la-Latn" sz="1200" b="1" dirty="0">
                <a:solidFill>
                  <a:srgbClr val="F2C811"/>
                </a:solidFill>
              </a:endParaRPr>
            </a:p>
          </p:txBody>
        </p:sp>
        <p:sp>
          <p:nvSpPr>
            <p:cNvPr id="181" name="TextBox 180"/>
            <p:cNvSpPr txBox="1"/>
            <p:nvPr/>
          </p:nvSpPr>
          <p:spPr>
            <a:xfrm>
              <a:off x="9892366" y="1750317"/>
              <a:ext cx="545342" cy="307777"/>
            </a:xfrm>
            <a:prstGeom prst="rect">
              <a:avLst/>
            </a:prstGeom>
            <a:noFill/>
          </p:spPr>
          <p:txBody>
            <a:bodyPr wrap="none" rtlCol="0">
              <a:spAutoFit/>
            </a:bodyPr>
            <a:lstStyle/>
            <a:p>
              <a:r>
                <a:rPr lang="en-US" sz="1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52%</a:t>
              </a:r>
              <a:endParaRPr lang="en-US" sz="16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2" name="TextBox 181"/>
            <p:cNvSpPr txBox="1"/>
            <p:nvPr/>
          </p:nvSpPr>
          <p:spPr>
            <a:xfrm>
              <a:off x="9992598" y="2383612"/>
              <a:ext cx="910309" cy="200875"/>
            </a:xfrm>
            <a:prstGeom prst="rect">
              <a:avLst/>
            </a:prstGeom>
            <a:noFill/>
          </p:spPr>
          <p:txBody>
            <a:bodyPr wrap="square" rtlCol="0">
              <a:spAutoFit/>
            </a:bodyPr>
            <a:lstStyle/>
            <a:p>
              <a:pPr algn="just"/>
              <a:r>
                <a:rPr lang="la-Latn" sz="700" dirty="0">
                  <a:solidFill>
                    <a:schemeClr val="bg1"/>
                  </a:solidFill>
                  <a:effectLst/>
                </a:rPr>
                <a:t>Lorem ipsum dolor</a:t>
              </a:r>
              <a:endParaRPr lang="la-Latn" sz="700" dirty="0">
                <a:solidFill>
                  <a:schemeClr val="bg1"/>
                </a:solidFill>
              </a:endParaRPr>
            </a:p>
          </p:txBody>
        </p:sp>
      </p:grpSp>
      <p:grpSp>
        <p:nvGrpSpPr>
          <p:cNvPr id="183" name="Group 182"/>
          <p:cNvGrpSpPr/>
          <p:nvPr/>
        </p:nvGrpSpPr>
        <p:grpSpPr>
          <a:xfrm>
            <a:off x="1117993" y="1938219"/>
            <a:ext cx="1378047" cy="769441"/>
            <a:chOff x="4847791" y="2012650"/>
            <a:chExt cx="1378047" cy="769441"/>
          </a:xfrm>
        </p:grpSpPr>
        <p:grpSp>
          <p:nvGrpSpPr>
            <p:cNvPr id="184" name="Group 183"/>
            <p:cNvGrpSpPr/>
            <p:nvPr/>
          </p:nvGrpSpPr>
          <p:grpSpPr>
            <a:xfrm>
              <a:off x="4847791" y="2012650"/>
              <a:ext cx="1378047" cy="769441"/>
              <a:chOff x="4847791" y="2012650"/>
              <a:chExt cx="1378047" cy="769441"/>
            </a:xfrm>
          </p:grpSpPr>
          <p:sp>
            <p:nvSpPr>
              <p:cNvPr id="187" name="TextBox 186"/>
              <p:cNvSpPr txBox="1"/>
              <p:nvPr/>
            </p:nvSpPr>
            <p:spPr>
              <a:xfrm>
                <a:off x="4847791" y="2012650"/>
                <a:ext cx="832279" cy="769441"/>
              </a:xfrm>
              <a:prstGeom prst="rect">
                <a:avLst/>
              </a:prstGeom>
              <a:noFill/>
            </p:spPr>
            <p:txBody>
              <a:bodyPr wrap="none" rtlCol="0">
                <a:spAutoFit/>
              </a:bodyPr>
              <a:lstStyle/>
              <a:p>
                <a:r>
                  <a:rPr lang="en-US" sz="440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42</a:t>
                </a:r>
                <a:endParaRPr lang="en-US" sz="4800" b="1" dirty="0">
                  <a:solidFill>
                    <a:schemeClr val="bg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188" name="Right Triangle 187"/>
              <p:cNvSpPr/>
              <p:nvPr/>
            </p:nvSpPr>
            <p:spPr>
              <a:xfrm rot="18900000">
                <a:off x="5661945" y="2524818"/>
                <a:ext cx="100455" cy="100455"/>
              </a:xfrm>
              <a:prstGeom prst="rtTriangle">
                <a:avLst/>
              </a:prstGeom>
              <a:solidFill>
                <a:srgbClr val="F2C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9" name="TextBox 188"/>
              <p:cNvSpPr txBox="1"/>
              <p:nvPr/>
            </p:nvSpPr>
            <p:spPr>
              <a:xfrm>
                <a:off x="5731792" y="2476016"/>
                <a:ext cx="494046" cy="246221"/>
              </a:xfrm>
              <a:prstGeom prst="rect">
                <a:avLst/>
              </a:prstGeom>
              <a:noFill/>
            </p:spPr>
            <p:txBody>
              <a:bodyPr wrap="none" rtlCol="0">
                <a:spAutoFit/>
              </a:bodyPr>
              <a:lstStyle/>
              <a:p>
                <a:r>
                  <a:rPr lang="en-US" sz="10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rPr>
                  <a:t>-30%</a:t>
                </a:r>
                <a:endParaRPr lang="en-US" sz="105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grpSp>
            <p:nvGrpSpPr>
              <p:cNvPr id="190" name="Group 189"/>
              <p:cNvGrpSpPr/>
              <p:nvPr/>
            </p:nvGrpSpPr>
            <p:grpSpPr>
              <a:xfrm>
                <a:off x="5634268" y="2243690"/>
                <a:ext cx="497234" cy="247319"/>
                <a:chOff x="5698048" y="2283857"/>
                <a:chExt cx="497234" cy="247319"/>
              </a:xfrm>
            </p:grpSpPr>
            <p:sp>
              <p:nvSpPr>
                <p:cNvPr id="191" name="Rounded Rectangle 190"/>
                <p:cNvSpPr/>
                <p:nvPr/>
              </p:nvSpPr>
              <p:spPr>
                <a:xfrm>
                  <a:off x="5698048" y="2327030"/>
                  <a:ext cx="45719" cy="204146"/>
                </a:xfrm>
                <a:prstGeom prst="roundRect">
                  <a:avLst/>
                </a:prstGeom>
                <a:solidFill>
                  <a:schemeClr val="bg1">
                    <a:lumMod val="85000"/>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2" name="Rounded Rectangle 191"/>
                <p:cNvSpPr/>
                <p:nvPr/>
              </p:nvSpPr>
              <p:spPr>
                <a:xfrm>
                  <a:off x="5773300" y="2327030"/>
                  <a:ext cx="45719" cy="204146"/>
                </a:xfrm>
                <a:prstGeom prst="roundRect">
                  <a:avLst/>
                </a:prstGeom>
                <a:solidFill>
                  <a:schemeClr val="bg1">
                    <a:lumMod val="85000"/>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3" name="Rounded Rectangle 192"/>
                <p:cNvSpPr/>
                <p:nvPr/>
              </p:nvSpPr>
              <p:spPr>
                <a:xfrm>
                  <a:off x="5848552" y="2385951"/>
                  <a:ext cx="45719" cy="145225"/>
                </a:xfrm>
                <a:prstGeom prst="roundRect">
                  <a:avLst/>
                </a:prstGeom>
                <a:solidFill>
                  <a:schemeClr val="bg1">
                    <a:lumMod val="85000"/>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Rounded Rectangle 193"/>
                <p:cNvSpPr/>
                <p:nvPr/>
              </p:nvSpPr>
              <p:spPr>
                <a:xfrm>
                  <a:off x="5923804" y="2435910"/>
                  <a:ext cx="45719" cy="95266"/>
                </a:xfrm>
                <a:prstGeom prst="roundRect">
                  <a:avLst/>
                </a:prstGeom>
                <a:solidFill>
                  <a:schemeClr val="bg1">
                    <a:lumMod val="85000"/>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Rounded Rectangle 194"/>
                <p:cNvSpPr/>
                <p:nvPr/>
              </p:nvSpPr>
              <p:spPr>
                <a:xfrm>
                  <a:off x="5999056" y="2327030"/>
                  <a:ext cx="45719" cy="204146"/>
                </a:xfrm>
                <a:prstGeom prst="roundRect">
                  <a:avLst/>
                </a:prstGeom>
                <a:solidFill>
                  <a:schemeClr val="bg1">
                    <a:lumMod val="85000"/>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6" name="Rounded Rectangle 195"/>
                <p:cNvSpPr/>
                <p:nvPr/>
              </p:nvSpPr>
              <p:spPr>
                <a:xfrm>
                  <a:off x="6074308" y="2283857"/>
                  <a:ext cx="45719" cy="247319"/>
                </a:xfrm>
                <a:prstGeom prst="roundRect">
                  <a:avLst/>
                </a:prstGeom>
                <a:solidFill>
                  <a:schemeClr val="bg1">
                    <a:lumMod val="85000"/>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7" name="Rounded Rectangle 196"/>
                <p:cNvSpPr/>
                <p:nvPr/>
              </p:nvSpPr>
              <p:spPr>
                <a:xfrm>
                  <a:off x="6149563" y="2327030"/>
                  <a:ext cx="45719" cy="204146"/>
                </a:xfrm>
                <a:prstGeom prst="roundRect">
                  <a:avLst/>
                </a:prstGeom>
                <a:solidFill>
                  <a:schemeClr val="bg1">
                    <a:lumMod val="85000"/>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85" name="Rectangle 184"/>
            <p:cNvSpPr/>
            <p:nvPr/>
          </p:nvSpPr>
          <p:spPr>
            <a:xfrm>
              <a:off x="4987000" y="2597425"/>
              <a:ext cx="607859" cy="184666"/>
            </a:xfrm>
            <a:prstGeom prst="rect">
              <a:avLst/>
            </a:prstGeom>
          </p:spPr>
          <p:txBody>
            <a:bodyPr wrap="none">
              <a:spAutoFit/>
            </a:bodyPr>
            <a:lstStyle/>
            <a:p>
              <a:r>
                <a:rPr lang="la-Latn" sz="600" dirty="0">
                  <a:solidFill>
                    <a:schemeClr val="bg1"/>
                  </a:solidFill>
                  <a:effectLst/>
                </a:rPr>
                <a:t>Lorem ipsum </a:t>
              </a:r>
              <a:endParaRPr lang="en-US" sz="1400" dirty="0">
                <a:solidFill>
                  <a:schemeClr val="bg1"/>
                </a:solidFill>
              </a:endParaRPr>
            </a:p>
          </p:txBody>
        </p:sp>
      </p:grpSp>
      <p:sp>
        <p:nvSpPr>
          <p:cNvPr id="198" name="Isosceles Triangle 197"/>
          <p:cNvSpPr/>
          <p:nvPr/>
        </p:nvSpPr>
        <p:spPr>
          <a:xfrm rot="802322">
            <a:off x="4308771" y="1261197"/>
            <a:ext cx="124150" cy="997330"/>
          </a:xfrm>
          <a:prstGeom prst="triangle">
            <a:avLst/>
          </a:prstGeom>
          <a:solidFill>
            <a:schemeClr val="tx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9" name="Isosceles Triangle 198"/>
          <p:cNvSpPr/>
          <p:nvPr/>
        </p:nvSpPr>
        <p:spPr>
          <a:xfrm>
            <a:off x="6624248" y="1428192"/>
            <a:ext cx="91009" cy="756187"/>
          </a:xfrm>
          <a:prstGeom prst="triangle">
            <a:avLst/>
          </a:prstGeom>
          <a:solidFill>
            <a:schemeClr val="bg1"/>
          </a:solid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2" name="Group 71"/>
          <p:cNvGrpSpPr/>
          <p:nvPr/>
        </p:nvGrpSpPr>
        <p:grpSpPr>
          <a:xfrm>
            <a:off x="1024342" y="3047844"/>
            <a:ext cx="6514752" cy="1043736"/>
            <a:chOff x="4754140" y="3047844"/>
            <a:chExt cx="6514752" cy="1043736"/>
          </a:xfrm>
        </p:grpSpPr>
        <p:graphicFrame>
          <p:nvGraphicFramePr>
            <p:cNvPr id="73" name="Chart 72"/>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4"/>
            </a:graphicData>
          </a:graphic>
        </p:graphicFrame>
        <p:sp>
          <p:nvSpPr>
            <p:cNvPr id="81" name="TextBox 80"/>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4" name="Rectangle 3"/>
          <p:cNvSpPr/>
          <p:nvPr/>
        </p:nvSpPr>
        <p:spPr>
          <a:xfrm>
            <a:off x="1024342" y="2947670"/>
            <a:ext cx="6588705" cy="115617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2" name="Group 81"/>
          <p:cNvGrpSpPr/>
          <p:nvPr/>
        </p:nvGrpSpPr>
        <p:grpSpPr>
          <a:xfrm>
            <a:off x="1024342" y="3047844"/>
            <a:ext cx="6514752" cy="1043736"/>
            <a:chOff x="4754140" y="3047844"/>
            <a:chExt cx="6514752" cy="1043736"/>
          </a:xfrm>
        </p:grpSpPr>
        <p:graphicFrame>
          <p:nvGraphicFramePr>
            <p:cNvPr id="83" name="Chart 82"/>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5"/>
            </a:graphicData>
          </a:graphic>
        </p:graphicFrame>
        <p:sp>
          <p:nvSpPr>
            <p:cNvPr id="84" name="TextBox 83"/>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1" name="Rectangle 90"/>
          <p:cNvSpPr/>
          <p:nvPr/>
        </p:nvSpPr>
        <p:spPr>
          <a:xfrm>
            <a:off x="1036891" y="2947267"/>
            <a:ext cx="6514752" cy="1156083"/>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5" name="Group 84"/>
          <p:cNvGrpSpPr/>
          <p:nvPr/>
        </p:nvGrpSpPr>
        <p:grpSpPr>
          <a:xfrm>
            <a:off x="1024342" y="3047844"/>
            <a:ext cx="6514752" cy="1043736"/>
            <a:chOff x="4754140" y="3047844"/>
            <a:chExt cx="6514752" cy="1043736"/>
          </a:xfrm>
        </p:grpSpPr>
        <p:graphicFrame>
          <p:nvGraphicFramePr>
            <p:cNvPr id="86" name="Chart 85"/>
            <p:cNvGraphicFramePr/>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6"/>
            </a:graphicData>
          </a:graphic>
        </p:graphicFrame>
        <p:sp>
          <p:nvSpPr>
            <p:cNvPr id="87" name="TextBox 86"/>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2" name="Rectangle 91"/>
          <p:cNvSpPr/>
          <p:nvPr/>
        </p:nvSpPr>
        <p:spPr>
          <a:xfrm>
            <a:off x="994678" y="2949824"/>
            <a:ext cx="6514752" cy="114175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8" name="Group 87"/>
          <p:cNvGrpSpPr/>
          <p:nvPr/>
        </p:nvGrpSpPr>
        <p:grpSpPr>
          <a:xfrm>
            <a:off x="1024342" y="3047844"/>
            <a:ext cx="6514752" cy="1043736"/>
            <a:chOff x="4754140" y="3047844"/>
            <a:chExt cx="6514752" cy="1043736"/>
          </a:xfrm>
        </p:grpSpPr>
        <p:graphicFrame>
          <p:nvGraphicFramePr>
            <p:cNvPr id="89" name="Chart 88"/>
            <p:cNvGraphicFramePr/>
            <p:nvPr>
              <p:extLst>
                <p:ext uri="{D42A27DB-BD31-4B8C-83A1-F6EECF244321}">
                  <p14:modId xmlns:p14="http://schemas.microsoft.com/office/powerpoint/2010/main" val="1170999904"/>
                </p:ext>
              </p:extLst>
            </p:nvPr>
          </p:nvGraphicFramePr>
          <p:xfrm>
            <a:off x="4754140" y="3198252"/>
            <a:ext cx="6514752" cy="893328"/>
          </p:xfrm>
          <a:graphic>
            <a:graphicData uri="http://schemas.openxmlformats.org/drawingml/2006/chart">
              <c:chart xmlns:c="http://schemas.openxmlformats.org/drawingml/2006/chart" xmlns:r="http://schemas.openxmlformats.org/officeDocument/2006/relationships" r:id="rId7"/>
            </a:graphicData>
          </a:graphic>
        </p:graphicFrame>
        <p:sp>
          <p:nvSpPr>
            <p:cNvPr id="90" name="TextBox 89"/>
            <p:cNvSpPr txBox="1"/>
            <p:nvPr/>
          </p:nvSpPr>
          <p:spPr>
            <a:xfrm>
              <a:off x="4856722" y="3047844"/>
              <a:ext cx="3225050" cy="200055"/>
            </a:xfrm>
            <a:prstGeom prst="rect">
              <a:avLst/>
            </a:prstGeom>
            <a:noFill/>
          </p:spPr>
          <p:txBody>
            <a:bodyPr wrap="square" rtlCol="0">
              <a:spAutoFit/>
            </a:bodyPr>
            <a:lstStyle/>
            <a:p>
              <a:pPr algn="just"/>
              <a:r>
                <a:rPr lang="la-Latn" sz="700" dirty="0">
                  <a:solidFill>
                    <a:schemeClr val="bg1"/>
                  </a:solidFill>
                  <a:effectLst/>
                </a:rPr>
                <a:t>Lorem ipsum dolor sit amet, consectetur adipiscing elit, sed do eiusmod</a:t>
              </a:r>
              <a:endParaRPr lang="la-Latn" sz="700" dirty="0">
                <a:solidFill>
                  <a:schemeClr val="bg1"/>
                </a:solidFill>
              </a:endParaRPr>
            </a:p>
          </p:txBody>
        </p:sp>
      </p:grpSp>
      <p:sp>
        <p:nvSpPr>
          <p:cNvPr id="95" name="Rectangle 94"/>
          <p:cNvSpPr/>
          <p:nvPr/>
        </p:nvSpPr>
        <p:spPr>
          <a:xfrm>
            <a:off x="841815" y="4286933"/>
            <a:ext cx="6827223" cy="139077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C811"/>
              </a:solidFill>
            </a:endParaRPr>
          </a:p>
        </p:txBody>
      </p:sp>
      <p:graphicFrame>
        <p:nvGraphicFramePr>
          <p:cNvPr id="96" name="Table 95"/>
          <p:cNvGraphicFramePr>
            <a:graphicFrameLocks noGrp="1"/>
          </p:cNvGraphicFramePr>
          <p:nvPr/>
        </p:nvGraphicFramePr>
        <p:xfrm>
          <a:off x="838813" y="4286871"/>
          <a:ext cx="6822162" cy="1390834"/>
        </p:xfrm>
        <a:graphic>
          <a:graphicData uri="http://schemas.openxmlformats.org/drawingml/2006/table">
            <a:tbl>
              <a:tblPr firstRow="1" bandRow="1">
                <a:tableStyleId>{F5AB1C69-6EDB-4FF4-983F-18BD219EF322}</a:tableStyleId>
              </a:tblPr>
              <a:tblGrid>
                <a:gridCol w="1361366">
                  <a:extLst>
                    <a:ext uri="{9D8B030D-6E8A-4147-A177-3AD203B41FA5}">
                      <a16:colId xmlns:a16="http://schemas.microsoft.com/office/drawing/2014/main" val="1167939584"/>
                    </a:ext>
                  </a:extLst>
                </a:gridCol>
                <a:gridCol w="1365199">
                  <a:extLst>
                    <a:ext uri="{9D8B030D-6E8A-4147-A177-3AD203B41FA5}">
                      <a16:colId xmlns:a16="http://schemas.microsoft.com/office/drawing/2014/main" val="92675983"/>
                    </a:ext>
                  </a:extLst>
                </a:gridCol>
                <a:gridCol w="1365199">
                  <a:extLst>
                    <a:ext uri="{9D8B030D-6E8A-4147-A177-3AD203B41FA5}">
                      <a16:colId xmlns:a16="http://schemas.microsoft.com/office/drawing/2014/main" val="3862013556"/>
                    </a:ext>
                  </a:extLst>
                </a:gridCol>
                <a:gridCol w="1365199">
                  <a:extLst>
                    <a:ext uri="{9D8B030D-6E8A-4147-A177-3AD203B41FA5}">
                      <a16:colId xmlns:a16="http://schemas.microsoft.com/office/drawing/2014/main" val="1167184307"/>
                    </a:ext>
                  </a:extLst>
                </a:gridCol>
                <a:gridCol w="1365199">
                  <a:extLst>
                    <a:ext uri="{9D8B030D-6E8A-4147-A177-3AD203B41FA5}">
                      <a16:colId xmlns:a16="http://schemas.microsoft.com/office/drawing/2014/main" val="1907940531"/>
                    </a:ext>
                  </a:extLst>
                </a:gridCol>
              </a:tblGrid>
              <a:tr h="293838">
                <a:tc>
                  <a:txBody>
                    <a:bodyPr/>
                    <a:lstStyle/>
                    <a:p>
                      <a:pPr algn="ctr"/>
                      <a:r>
                        <a:rPr lang="en-US" sz="900" dirty="0">
                          <a:solidFill>
                            <a:schemeClr val="tx1">
                              <a:alpha val="67000"/>
                            </a:schemeClr>
                          </a:solidFill>
                        </a:rPr>
                        <a:t>Category</a:t>
                      </a:r>
                      <a:r>
                        <a:rPr lang="en-US" sz="900" baseline="0" dirty="0">
                          <a:solidFill>
                            <a:schemeClr val="tx1">
                              <a:alpha val="67000"/>
                            </a:schemeClr>
                          </a:solidFill>
                        </a:rPr>
                        <a:t> A</a:t>
                      </a:r>
                      <a:endParaRPr lang="en-US" sz="900" dirty="0">
                        <a:solidFill>
                          <a:schemeClr val="tx1">
                            <a:alpha val="67000"/>
                          </a:schemeClr>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alpha val="67000"/>
                            </a:schemeClr>
                          </a:solidFill>
                        </a:rPr>
                        <a:t>Category</a:t>
                      </a:r>
                      <a:r>
                        <a:rPr lang="en-US" sz="900" baseline="0" dirty="0">
                          <a:solidFill>
                            <a:schemeClr val="tx1">
                              <a:alpha val="67000"/>
                            </a:schemeClr>
                          </a:solidFill>
                        </a:rPr>
                        <a:t> B</a:t>
                      </a:r>
                      <a:endParaRPr lang="en-US" sz="900" dirty="0">
                        <a:solidFill>
                          <a:schemeClr val="tx1">
                            <a:alpha val="67000"/>
                          </a:schemeClr>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alpha val="67000"/>
                            </a:schemeClr>
                          </a:solidFill>
                        </a:rPr>
                        <a:t>Category</a:t>
                      </a:r>
                      <a:r>
                        <a:rPr lang="en-US" sz="900" baseline="0" dirty="0">
                          <a:solidFill>
                            <a:schemeClr val="tx1">
                              <a:alpha val="67000"/>
                            </a:schemeClr>
                          </a:solidFill>
                        </a:rPr>
                        <a:t> C</a:t>
                      </a:r>
                      <a:endParaRPr lang="en-US" sz="900" dirty="0">
                        <a:solidFill>
                          <a:schemeClr val="tx1">
                            <a:alpha val="67000"/>
                          </a:schemeClr>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alpha val="67000"/>
                            </a:schemeClr>
                          </a:solidFill>
                        </a:rPr>
                        <a:t>Category</a:t>
                      </a:r>
                      <a:r>
                        <a:rPr lang="en-US" sz="900" baseline="0" dirty="0">
                          <a:solidFill>
                            <a:schemeClr val="tx1">
                              <a:alpha val="67000"/>
                            </a:schemeClr>
                          </a:solidFill>
                        </a:rPr>
                        <a:t> D</a:t>
                      </a:r>
                      <a:endParaRPr lang="en-US" sz="900" dirty="0">
                        <a:solidFill>
                          <a:schemeClr val="tx1">
                            <a:alpha val="67000"/>
                          </a:schemeClr>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alpha val="67000"/>
                            </a:schemeClr>
                          </a:solidFill>
                        </a:rPr>
                        <a:t>Category</a:t>
                      </a:r>
                      <a:r>
                        <a:rPr lang="en-US" sz="900" baseline="0" dirty="0">
                          <a:solidFill>
                            <a:schemeClr val="tx1">
                              <a:alpha val="67000"/>
                            </a:schemeClr>
                          </a:solidFill>
                        </a:rPr>
                        <a:t> E</a:t>
                      </a:r>
                      <a:endParaRPr lang="en-US" sz="900" dirty="0">
                        <a:solidFill>
                          <a:schemeClr val="tx1">
                            <a:alpha val="67000"/>
                          </a:schemeClr>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30532694"/>
                  </a:ext>
                </a:extLst>
              </a:tr>
              <a:tr h="274249">
                <a:tc>
                  <a:txBody>
                    <a:bodyPr/>
                    <a:lstStyle/>
                    <a:p>
                      <a:pPr lvl="0"/>
                      <a:r>
                        <a:rPr lang="en-US" sz="800" dirty="0">
                          <a:solidFill>
                            <a:schemeClr val="tx1"/>
                          </a:solidFill>
                          <a:effectLst/>
                        </a:rPr>
                        <a:t>    </a:t>
                      </a:r>
                      <a:r>
                        <a:rPr lang="la-Latn" sz="800" dirty="0">
                          <a:solidFill>
                            <a:schemeClr val="tx1"/>
                          </a:solidFill>
                          <a:effectLst/>
                        </a:rPr>
                        <a:t>fugiat nulla </a:t>
                      </a:r>
                      <a:endParaRPr lang="en-US" dirty="0">
                        <a:solidFill>
                          <a:schemeClr val="tx1"/>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extLst>
                  <a:ext uri="{0D108BD9-81ED-4DB2-BD59-A6C34878D82A}">
                    <a16:rowId xmlns:a16="http://schemas.microsoft.com/office/drawing/2014/main" val="1087852871"/>
                  </a:ext>
                </a:extLst>
              </a:tr>
              <a:tr h="274249">
                <a:tc>
                  <a:txBody>
                    <a:bodyPr/>
                    <a:lstStyle/>
                    <a:p>
                      <a:pPr lvl="0"/>
                      <a:r>
                        <a:rPr lang="en-US" sz="800" dirty="0">
                          <a:solidFill>
                            <a:schemeClr val="tx1"/>
                          </a:solidFill>
                          <a:effectLst/>
                        </a:rPr>
                        <a:t>    </a:t>
                      </a:r>
                      <a:r>
                        <a:rPr lang="la-Latn" sz="800" dirty="0">
                          <a:solidFill>
                            <a:schemeClr val="tx1"/>
                          </a:solidFill>
                          <a:effectLst/>
                        </a:rPr>
                        <a:t>fugiat nulla </a:t>
                      </a:r>
                      <a:endParaRPr lang="en-US" dirty="0">
                        <a:solidFill>
                          <a:schemeClr val="tx1"/>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lvl="1"/>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extLst>
                  <a:ext uri="{0D108BD9-81ED-4DB2-BD59-A6C34878D82A}">
                    <a16:rowId xmlns:a16="http://schemas.microsoft.com/office/drawing/2014/main" val="893488242"/>
                  </a:ext>
                </a:extLst>
              </a:tr>
              <a:tr h="274249">
                <a:tc>
                  <a:txBody>
                    <a:bodyPr/>
                    <a:lstStyle/>
                    <a:p>
                      <a:pPr lvl="0"/>
                      <a:r>
                        <a:rPr lang="en-US" sz="800" dirty="0">
                          <a:solidFill>
                            <a:schemeClr val="tx1"/>
                          </a:solidFill>
                          <a:effectLst/>
                        </a:rPr>
                        <a:t>    </a:t>
                      </a:r>
                      <a:r>
                        <a:rPr lang="la-Latn" sz="800" dirty="0">
                          <a:solidFill>
                            <a:schemeClr val="tx1"/>
                          </a:solidFill>
                          <a:effectLst/>
                        </a:rPr>
                        <a:t>fugiat nulla </a:t>
                      </a:r>
                      <a:endParaRPr lang="en-US" dirty="0">
                        <a:solidFill>
                          <a:schemeClr val="tx1"/>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F2C811"/>
                    </a:solidFill>
                  </a:tcPr>
                </a:tc>
                <a:extLst>
                  <a:ext uri="{0D108BD9-81ED-4DB2-BD59-A6C34878D82A}">
                    <a16:rowId xmlns:a16="http://schemas.microsoft.com/office/drawing/2014/main" val="901784435"/>
                  </a:ext>
                </a:extLst>
              </a:tr>
              <a:tr h="274249">
                <a:tc>
                  <a:txBody>
                    <a:bodyPr/>
                    <a:lstStyle/>
                    <a:p>
                      <a:pPr lvl="0"/>
                      <a:r>
                        <a:rPr lang="en-US" sz="800" dirty="0">
                          <a:solidFill>
                            <a:schemeClr val="tx1"/>
                          </a:solidFill>
                          <a:effectLst/>
                        </a:rPr>
                        <a:t>    </a:t>
                      </a:r>
                      <a:r>
                        <a:rPr lang="la-Latn" sz="800" dirty="0">
                          <a:solidFill>
                            <a:schemeClr val="tx1"/>
                          </a:solidFill>
                          <a:effectLst/>
                        </a:rPr>
                        <a:t>fugiat nulla </a:t>
                      </a:r>
                      <a:endParaRPr lang="en-US" dirty="0">
                        <a:solidFill>
                          <a:schemeClr val="tx1"/>
                        </a:solidFill>
                      </a:endParaRPr>
                    </a:p>
                  </a:txBody>
                  <a:tcPr anchor="ct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alpha val="36000"/>
                            </a:schemeClr>
                          </a:solidFill>
                        </a:rPr>
                        <a:t>87</a:t>
                      </a:r>
                    </a:p>
                  </a:txBody>
                  <a:tcPr>
                    <a:lnL w="19050" cap="flat" cmpd="sng" algn="ctr">
                      <a:solidFill>
                        <a:schemeClr val="tx1">
                          <a:lumMod val="75000"/>
                          <a:lumOff val="25000"/>
                        </a:schemeClr>
                      </a:solidFill>
                      <a:prstDash val="solid"/>
                      <a:round/>
                      <a:headEnd type="none" w="med" len="med"/>
                      <a:tailEnd type="none" w="med" len="med"/>
                    </a:lnL>
                    <a:lnR w="19050"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D3AD0B"/>
                    </a:solidFill>
                  </a:tcPr>
                </a:tc>
                <a:extLst>
                  <a:ext uri="{0D108BD9-81ED-4DB2-BD59-A6C34878D82A}">
                    <a16:rowId xmlns:a16="http://schemas.microsoft.com/office/drawing/2014/main" val="3810624778"/>
                  </a:ext>
                </a:extLst>
              </a:tr>
            </a:tbl>
          </a:graphicData>
        </a:graphic>
      </p:graphicFrame>
      <p:grpSp>
        <p:nvGrpSpPr>
          <p:cNvPr id="3" name="Group 2"/>
          <p:cNvGrpSpPr/>
          <p:nvPr/>
        </p:nvGrpSpPr>
        <p:grpSpPr>
          <a:xfrm>
            <a:off x="2976584" y="4627372"/>
            <a:ext cx="4278858" cy="990082"/>
            <a:chOff x="2976584" y="4627372"/>
            <a:chExt cx="4278858" cy="990082"/>
          </a:xfrm>
        </p:grpSpPr>
        <p:sp>
          <p:nvSpPr>
            <p:cNvPr id="98" name="Up Arrow 97"/>
            <p:cNvSpPr/>
            <p:nvPr/>
          </p:nvSpPr>
          <p:spPr>
            <a:xfrm>
              <a:off x="2976584" y="4631834"/>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Up Arrow 101"/>
            <p:cNvSpPr/>
            <p:nvPr/>
          </p:nvSpPr>
          <p:spPr>
            <a:xfrm rot="10800000">
              <a:off x="2976584" y="5194601"/>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Up Arrow 104"/>
            <p:cNvSpPr/>
            <p:nvPr/>
          </p:nvSpPr>
          <p:spPr>
            <a:xfrm>
              <a:off x="2976584" y="4922330"/>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Up Arrow 105"/>
            <p:cNvSpPr/>
            <p:nvPr/>
          </p:nvSpPr>
          <p:spPr>
            <a:xfrm>
              <a:off x="2976584" y="5457751"/>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Up Arrow 106"/>
            <p:cNvSpPr/>
            <p:nvPr/>
          </p:nvSpPr>
          <p:spPr>
            <a:xfrm>
              <a:off x="4375018" y="4905828"/>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Up Arrow 107"/>
            <p:cNvSpPr/>
            <p:nvPr/>
          </p:nvSpPr>
          <p:spPr>
            <a:xfrm>
              <a:off x="4375018" y="5190139"/>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Up Arrow 108"/>
            <p:cNvSpPr/>
            <p:nvPr/>
          </p:nvSpPr>
          <p:spPr>
            <a:xfrm>
              <a:off x="5707711" y="4627372"/>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Up Arrow 109"/>
            <p:cNvSpPr/>
            <p:nvPr/>
          </p:nvSpPr>
          <p:spPr>
            <a:xfrm>
              <a:off x="5707711" y="4905828"/>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Up Arrow 110"/>
            <p:cNvSpPr/>
            <p:nvPr/>
          </p:nvSpPr>
          <p:spPr>
            <a:xfrm>
              <a:off x="7083894" y="4627372"/>
              <a:ext cx="171548" cy="15292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Up Arrow 111"/>
            <p:cNvSpPr/>
            <p:nvPr/>
          </p:nvSpPr>
          <p:spPr>
            <a:xfrm rot="10800000">
              <a:off x="4375018" y="4638216"/>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Up Arrow 112"/>
            <p:cNvSpPr/>
            <p:nvPr/>
          </p:nvSpPr>
          <p:spPr>
            <a:xfrm rot="10800000">
              <a:off x="4375017" y="5464534"/>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Up Arrow 113"/>
            <p:cNvSpPr/>
            <p:nvPr/>
          </p:nvSpPr>
          <p:spPr>
            <a:xfrm rot="10800000">
              <a:off x="5707711" y="5190139"/>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Up Arrow 114"/>
            <p:cNvSpPr/>
            <p:nvPr/>
          </p:nvSpPr>
          <p:spPr>
            <a:xfrm rot="10800000">
              <a:off x="5707710" y="5464322"/>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Up Arrow 115"/>
            <p:cNvSpPr/>
            <p:nvPr/>
          </p:nvSpPr>
          <p:spPr>
            <a:xfrm rot="10800000">
              <a:off x="7083894" y="4922330"/>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Up Arrow 116"/>
            <p:cNvSpPr/>
            <p:nvPr/>
          </p:nvSpPr>
          <p:spPr>
            <a:xfrm rot="10800000">
              <a:off x="7083894" y="5188306"/>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Up Arrow 117"/>
            <p:cNvSpPr/>
            <p:nvPr/>
          </p:nvSpPr>
          <p:spPr>
            <a:xfrm rot="10800000">
              <a:off x="7083894" y="5452310"/>
              <a:ext cx="171548" cy="152920"/>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775827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2C811"/>
        </a:solidFill>
        <a:effectLst/>
      </p:bgPr>
    </p:bg>
    <p:spTree>
      <p:nvGrpSpPr>
        <p:cNvPr id="1" name=""/>
        <p:cNvGrpSpPr/>
        <p:nvPr/>
      </p:nvGrpSpPr>
      <p:grpSpPr>
        <a:xfrm>
          <a:off x="0" y="0"/>
          <a:ext cx="0" cy="0"/>
          <a:chOff x="0" y="0"/>
          <a:chExt cx="0" cy="0"/>
        </a:xfrm>
      </p:grpSpPr>
      <p:grpSp>
        <p:nvGrpSpPr>
          <p:cNvPr id="7" name="Group 6"/>
          <p:cNvGrpSpPr/>
          <p:nvPr/>
        </p:nvGrpSpPr>
        <p:grpSpPr>
          <a:xfrm>
            <a:off x="3413522" y="348145"/>
            <a:ext cx="4901429" cy="3192534"/>
            <a:chOff x="7779855" y="1788002"/>
            <a:chExt cx="4901429" cy="3192534"/>
          </a:xfrm>
        </p:grpSpPr>
        <p:sp>
          <p:nvSpPr>
            <p:cNvPr id="4" name="Rounded Rectangle 3"/>
            <p:cNvSpPr/>
            <p:nvPr/>
          </p:nvSpPr>
          <p:spPr>
            <a:xfrm>
              <a:off x="7779855" y="1788002"/>
              <a:ext cx="4901429" cy="31925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8705153" y="2560373"/>
              <a:ext cx="3050835" cy="1107996"/>
            </a:xfrm>
            <a:prstGeom prst="rect">
              <a:avLst/>
            </a:prstGeom>
            <a:noFill/>
          </p:spPr>
          <p:txBody>
            <a:bodyPr wrap="none" rtlCol="0">
              <a:spAutoFit/>
            </a:bodyPr>
            <a:lstStyle/>
            <a:p>
              <a:pPr algn="ctr"/>
              <a:r>
                <a:rPr lang="en-US" sz="66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rPr>
                <a:t>Gracias</a:t>
              </a:r>
              <a:endParaRPr lang="en-US" sz="7200" b="1" dirty="0">
                <a:solidFill>
                  <a:srgbClr val="F2C811"/>
                </a:solidFill>
                <a:latin typeface="Leelawadee UI" panose="020B0502040204020203" pitchFamily="34" charset="-34"/>
                <a:ea typeface="Ebrima" panose="02000000000000000000" pitchFamily="2" charset="0"/>
                <a:cs typeface="Leelawadee UI" panose="020B0502040204020203" pitchFamily="34" charset="-34"/>
              </a:endParaRPr>
            </a:p>
          </p:txBody>
        </p:sp>
        <p:sp>
          <p:nvSpPr>
            <p:cNvPr id="6" name="TextBox 5"/>
            <p:cNvSpPr txBox="1"/>
            <p:nvPr/>
          </p:nvSpPr>
          <p:spPr>
            <a:xfrm>
              <a:off x="8637476" y="3313305"/>
              <a:ext cx="3186193" cy="646331"/>
            </a:xfrm>
            <a:prstGeom prst="rect">
              <a:avLst/>
            </a:prstGeom>
            <a:noFill/>
          </p:spPr>
          <p:txBody>
            <a:bodyPr wrap="none" rtlCol="0">
              <a:spAutoFit/>
            </a:bodyPr>
            <a:lstStyle/>
            <a:p>
              <a:pPr algn="ctr"/>
              <a:r>
                <a:rPr lang="es-PE" sz="3600" b="1" dirty="0">
                  <a:latin typeface="Leelawadee UI" panose="020B0502040204020203" pitchFamily="34" charset="-34"/>
                  <a:ea typeface="Ebrima" panose="02000000000000000000" pitchFamily="2" charset="0"/>
                  <a:cs typeface="Leelawadee UI" panose="020B0502040204020203" pitchFamily="34" charset="-34"/>
                </a:rPr>
                <a:t>Por</a:t>
              </a:r>
              <a:r>
                <a:rPr lang="en-US" sz="3600" b="1" dirty="0">
                  <a:latin typeface="Leelawadee UI" panose="020B0502040204020203" pitchFamily="34" charset="-34"/>
                  <a:ea typeface="Ebrima" panose="02000000000000000000" pitchFamily="2" charset="0"/>
                  <a:cs typeface="Leelawadee UI" panose="020B0502040204020203" pitchFamily="34" charset="-34"/>
                </a:rPr>
                <a:t> </a:t>
              </a:r>
              <a:r>
                <a:rPr lang="es-PE" sz="3600" b="1" dirty="0">
                  <a:latin typeface="Leelawadee UI" panose="020B0502040204020203" pitchFamily="34" charset="-34"/>
                  <a:ea typeface="Ebrima" panose="02000000000000000000" pitchFamily="2" charset="0"/>
                  <a:cs typeface="Leelawadee UI" panose="020B0502040204020203" pitchFamily="34" charset="-34"/>
                </a:rPr>
                <a:t>tu</a:t>
              </a:r>
              <a:r>
                <a:rPr lang="en-US" sz="3600" b="1" dirty="0">
                  <a:latin typeface="Leelawadee UI" panose="020B0502040204020203" pitchFamily="34" charset="-34"/>
                  <a:ea typeface="Ebrima" panose="02000000000000000000" pitchFamily="2" charset="0"/>
                  <a:cs typeface="Leelawadee UI" panose="020B0502040204020203" pitchFamily="34" charset="-34"/>
                </a:rPr>
                <a:t> </a:t>
              </a:r>
              <a:r>
                <a:rPr lang="es-PE" sz="3600" b="1" dirty="0">
                  <a:latin typeface="Leelawadee UI" panose="020B0502040204020203" pitchFamily="34" charset="-34"/>
                  <a:ea typeface="Ebrima" panose="02000000000000000000" pitchFamily="2" charset="0"/>
                  <a:cs typeface="Leelawadee UI" panose="020B0502040204020203" pitchFamily="34" charset="-34"/>
                </a:rPr>
                <a:t>tiempo</a:t>
              </a:r>
            </a:p>
          </p:txBody>
        </p:sp>
      </p:grpSp>
      <p:sp>
        <p:nvSpPr>
          <p:cNvPr id="8" name="TextBox 7"/>
          <p:cNvSpPr txBox="1"/>
          <p:nvPr/>
        </p:nvSpPr>
        <p:spPr>
          <a:xfrm>
            <a:off x="3995103" y="3726128"/>
            <a:ext cx="3738267" cy="669414"/>
          </a:xfrm>
          <a:prstGeom prst="rect">
            <a:avLst/>
          </a:prstGeom>
          <a:noFill/>
        </p:spPr>
        <p:txBody>
          <a:bodyPr wrap="none" rtlCol="0">
            <a:spAutoFit/>
          </a:bodyPr>
          <a:lstStyle/>
          <a:p>
            <a:pPr algn="ctr"/>
            <a:r>
              <a:rPr lang="es-PE" sz="375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Más</a:t>
            </a:r>
            <a:r>
              <a:rPr lang="en-US" sz="375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 </a:t>
            </a:r>
            <a:r>
              <a:rPr lang="es-PE" sz="375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preguntas</a:t>
            </a:r>
            <a:r>
              <a:rPr lang="en-US" sz="3750" b="1" dirty="0">
                <a:solidFill>
                  <a:schemeClr val="bg1"/>
                </a:solidFill>
                <a:latin typeface="Leelawadee UI" panose="020B0502040204020203" pitchFamily="34" charset="-34"/>
                <a:ea typeface="Ebrima" panose="02000000000000000000" pitchFamily="2" charset="0"/>
                <a:cs typeface="Leelawadee UI" panose="020B0502040204020203" pitchFamily="34" charset="-34"/>
              </a:rPr>
              <a:t>?</a:t>
            </a:r>
          </a:p>
        </p:txBody>
      </p:sp>
      <p:sp>
        <p:nvSpPr>
          <p:cNvPr id="12" name="CuadroTexto 11"/>
          <p:cNvSpPr txBox="1"/>
          <p:nvPr/>
        </p:nvSpPr>
        <p:spPr>
          <a:xfrm>
            <a:off x="-1" y="5532128"/>
            <a:ext cx="2947737" cy="369332"/>
          </a:xfrm>
          <a:prstGeom prst="rect">
            <a:avLst/>
          </a:prstGeom>
          <a:noFill/>
        </p:spPr>
        <p:txBody>
          <a:bodyPr wrap="square" rtlCol="0">
            <a:spAutoFit/>
          </a:bodyPr>
          <a:lstStyle/>
          <a:p>
            <a:r>
              <a:rPr lang="es-PE" b="1" dirty="0">
                <a:solidFill>
                  <a:schemeClr val="bg1"/>
                </a:solidFill>
              </a:rPr>
              <a:t>Fuente: Miguel Myers</a:t>
            </a:r>
          </a:p>
        </p:txBody>
      </p:sp>
      <p:sp>
        <p:nvSpPr>
          <p:cNvPr id="13" name="CuadroTexto 12"/>
          <p:cNvSpPr txBox="1"/>
          <p:nvPr/>
        </p:nvSpPr>
        <p:spPr>
          <a:xfrm>
            <a:off x="0" y="5870682"/>
            <a:ext cx="12192000" cy="338554"/>
          </a:xfrm>
          <a:prstGeom prst="rect">
            <a:avLst/>
          </a:prstGeom>
          <a:noFill/>
        </p:spPr>
        <p:txBody>
          <a:bodyPr wrap="square" rtlCol="0">
            <a:spAutoFit/>
          </a:bodyPr>
          <a:lstStyle/>
          <a:p>
            <a:r>
              <a:rPr lang="es-PE" sz="1600" dirty="0">
                <a:solidFill>
                  <a:schemeClr val="accent4">
                    <a:lumMod val="20000"/>
                    <a:lumOff val="80000"/>
                  </a:schemeClr>
                </a:solidFill>
              </a:rPr>
              <a:t>Miguel Myers pertenece al equipo de Asesoría de Clientes (CAT) de Power BI sobre Diseño de mejores prácticas en informes de Power BI</a:t>
            </a:r>
          </a:p>
        </p:txBody>
      </p:sp>
    </p:spTree>
    <p:extLst>
      <p:ext uri="{BB962C8B-B14F-4D97-AF65-F5344CB8AC3E}">
        <p14:creationId xmlns:p14="http://schemas.microsoft.com/office/powerpoint/2010/main" val="2984715466"/>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7623</TotalTime>
  <Words>2066</Words>
  <Application>Microsoft Office PowerPoint</Application>
  <PresentationFormat>Panorámica</PresentationFormat>
  <Paragraphs>837</Paragraphs>
  <Slides>25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25</vt:i4>
      </vt:variant>
    </vt:vector>
  </HeadingPairs>
  <TitlesOfParts>
    <vt:vector size="31" baseType="lpstr">
      <vt:lpstr>Arial</vt:lpstr>
      <vt:lpstr>Calibri</vt:lpstr>
      <vt:lpstr>Calibri Light</vt:lpstr>
      <vt:lpstr>Leelawadee UI</vt:lpstr>
      <vt:lpstr>Ubuntu Medium</vt:lpstr>
      <vt:lpstr>Office Theme</vt:lpstr>
      <vt:lpstr>Power BI Visualización de datos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Miguel Angel Myers</dc:creator>
  <cp:lastModifiedBy>Johnny Martin Pacheco Contreras</cp:lastModifiedBy>
  <cp:revision>228</cp:revision>
  <dcterms:created xsi:type="dcterms:W3CDTF">2016-04-15T23:35:04Z</dcterms:created>
  <dcterms:modified xsi:type="dcterms:W3CDTF">2021-06-01T13:58:08Z</dcterms:modified>
</cp:coreProperties>
</file>